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3"/>
    <p:sldMasterId id="2147483660" r:id="rId4"/>
  </p:sldMasterIdLst>
  <p:notesMasterIdLst>
    <p:notesMasterId r:id="rId2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A4A3A4"/>
          </p15:clr>
        </p15:guide>
        <p15:guide id="2" pos="297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iIW9Jaf/n3thYG/2vaS+UkOrhrK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412E3C-E18E-4DCF-839A-43266522299A}" v="1" dt="2024-10-14T17:24:45.1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80" y="52"/>
      </p:cViewPr>
      <p:guideLst>
        <p:guide orient="horz"/>
        <p:guide pos="29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customschemas.google.com/relationships/presentationmetadata" Target="metadata"/><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56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56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56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56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56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56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56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56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56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56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56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56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56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56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56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56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018"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018"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018"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018"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018"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018"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018"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018"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018"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56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56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56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56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56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56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56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56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8643" algn="l" rtl="0">
              <a:lnSpc>
                <a:spcPct val="100000"/>
              </a:lnSpc>
              <a:spcBef>
                <a:spcPts val="0"/>
              </a:spcBef>
              <a:spcAft>
                <a:spcPts val="0"/>
              </a:spcAft>
              <a:buClr>
                <a:schemeClr val="dk1"/>
              </a:buClr>
              <a:buSzPts val="1418"/>
              <a:buFont typeface="Arial"/>
              <a:buChar char="●"/>
            </a:pPr>
            <a:r>
              <a:rPr lang="en-US" sz="1418">
                <a:latin typeface="Arial"/>
                <a:ea typeface="Arial"/>
                <a:cs typeface="Arial"/>
                <a:sym typeface="Arial"/>
              </a:rPr>
              <a:t>Have slide on at start for students to look at and think about.</a:t>
            </a:r>
            <a:endParaRPr sz="1418">
              <a:latin typeface="Arial"/>
              <a:ea typeface="Arial"/>
              <a:cs typeface="Arial"/>
              <a:sym typeface="Arial"/>
            </a:endParaRPr>
          </a:p>
          <a:p>
            <a:pPr marL="457200" lvl="0" indent="-318643" algn="l" rtl="0">
              <a:lnSpc>
                <a:spcPct val="100000"/>
              </a:lnSpc>
              <a:spcBef>
                <a:spcPts val="0"/>
              </a:spcBef>
              <a:spcAft>
                <a:spcPts val="0"/>
              </a:spcAft>
              <a:buClr>
                <a:schemeClr val="dk1"/>
              </a:buClr>
              <a:buSzPts val="1418"/>
              <a:buFont typeface="Arial"/>
              <a:buChar char="●"/>
            </a:pPr>
            <a:r>
              <a:rPr lang="en-US" sz="1418">
                <a:latin typeface="Arial"/>
                <a:ea typeface="Arial"/>
                <a:cs typeface="Arial"/>
                <a:sym typeface="Arial"/>
              </a:rPr>
              <a:t>They can discuss this in pairs or groups.</a:t>
            </a:r>
            <a:endParaRPr sz="1418">
              <a:latin typeface="Arial"/>
              <a:ea typeface="Arial"/>
              <a:cs typeface="Arial"/>
              <a:sym typeface="Arial"/>
            </a:endParaRPr>
          </a:p>
          <a:p>
            <a:pPr marL="457200" lvl="0" indent="-318643" algn="l" rtl="0">
              <a:lnSpc>
                <a:spcPct val="100000"/>
              </a:lnSpc>
              <a:spcBef>
                <a:spcPts val="0"/>
              </a:spcBef>
              <a:spcAft>
                <a:spcPts val="0"/>
              </a:spcAft>
              <a:buClr>
                <a:schemeClr val="dk1"/>
              </a:buClr>
              <a:buSzPts val="1418"/>
              <a:buFont typeface="Arial"/>
              <a:buChar char="●"/>
            </a:pPr>
            <a:r>
              <a:rPr lang="en-US" sz="1418">
                <a:latin typeface="Arial"/>
                <a:ea typeface="Arial"/>
                <a:cs typeface="Arial"/>
                <a:sym typeface="Arial"/>
              </a:rPr>
              <a:t>Don’t tell them the answer yet. This is revealed at the end of the session.</a:t>
            </a:r>
            <a:endParaRPr sz="1418">
              <a:latin typeface="Arial"/>
              <a:ea typeface="Arial"/>
              <a:cs typeface="Arial"/>
              <a:sym typeface="Arial"/>
            </a:endParaRPr>
          </a:p>
          <a:p>
            <a:pPr marL="457200" lvl="0" indent="0" algn="l" rtl="0">
              <a:lnSpc>
                <a:spcPct val="100000"/>
              </a:lnSpc>
              <a:spcBef>
                <a:spcPts val="0"/>
              </a:spcBef>
              <a:spcAft>
                <a:spcPts val="0"/>
              </a:spcAft>
              <a:buClr>
                <a:schemeClr val="dk1"/>
              </a:buClr>
              <a:buSzPts val="1418"/>
              <a:buFont typeface="Calibri"/>
              <a:buNone/>
            </a:pPr>
            <a:endParaRPr sz="1418">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418" b="1">
                <a:latin typeface="Arial"/>
                <a:ea typeface="Arial"/>
                <a:cs typeface="Arial"/>
                <a:sym typeface="Arial"/>
              </a:rPr>
              <a:t>Suggested time: 2-5 minutes</a:t>
            </a:r>
            <a:endParaRPr sz="1418" b="1">
              <a:latin typeface="Arial"/>
              <a:ea typeface="Arial"/>
              <a:cs typeface="Arial"/>
              <a:sym typeface="Arial"/>
            </a:endParaRPr>
          </a:p>
        </p:txBody>
      </p:sp>
      <p:sp>
        <p:nvSpPr>
          <p:cNvPr id="71" name="Google Shape;7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18">
                <a:latin typeface="Arial"/>
                <a:ea typeface="Arial"/>
                <a:cs typeface="Arial"/>
                <a:sym typeface="Arial"/>
              </a:rPr>
              <a:t>This is an opportunity for you to talk about your experiences by answering the questions on the slides in relation to your personal experiences.</a:t>
            </a:r>
            <a:endParaRPr sz="1418">
              <a:latin typeface="Arial"/>
              <a:ea typeface="Arial"/>
              <a:cs typeface="Arial"/>
              <a:sym typeface="Arial"/>
            </a:endParaRPr>
          </a:p>
          <a:p>
            <a:pPr marL="0" lvl="0" indent="0" algn="l" rtl="0">
              <a:spcBef>
                <a:spcPts val="0"/>
              </a:spcBef>
              <a:spcAft>
                <a:spcPts val="0"/>
              </a:spcAft>
              <a:buClr>
                <a:schemeClr val="dk1"/>
              </a:buClr>
              <a:buSzPts val="1418"/>
              <a:buFont typeface="Calibri"/>
              <a:buNone/>
            </a:pPr>
            <a:endParaRPr sz="1418">
              <a:latin typeface="Arial"/>
              <a:ea typeface="Arial"/>
              <a:cs typeface="Arial"/>
              <a:sym typeface="Arial"/>
            </a:endParaRPr>
          </a:p>
          <a:p>
            <a:pPr marL="0" lvl="0" indent="0" algn="l" rtl="0">
              <a:spcBef>
                <a:spcPts val="0"/>
              </a:spcBef>
              <a:spcAft>
                <a:spcPts val="0"/>
              </a:spcAft>
              <a:buClr>
                <a:schemeClr val="dk1"/>
              </a:buClr>
              <a:buSzPts val="1418"/>
              <a:buFont typeface="Arial"/>
              <a:buNone/>
            </a:pPr>
            <a:r>
              <a:rPr lang="en-US" sz="1418" b="1">
                <a:latin typeface="Arial"/>
                <a:ea typeface="Arial"/>
                <a:cs typeface="Arial"/>
                <a:sym typeface="Arial"/>
              </a:rPr>
              <a:t>Suggested time: 2-15 minutes</a:t>
            </a:r>
            <a:endParaRPr sz="1418" b="1">
              <a:latin typeface="Arial"/>
              <a:ea typeface="Arial"/>
              <a:cs typeface="Arial"/>
              <a:sym typeface="Arial"/>
            </a:endParaRPr>
          </a:p>
        </p:txBody>
      </p:sp>
      <p:sp>
        <p:nvSpPr>
          <p:cNvPr id="188" name="Google Shape;18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8643" algn="l" rtl="0">
              <a:lnSpc>
                <a:spcPct val="100000"/>
              </a:lnSpc>
              <a:spcBef>
                <a:spcPts val="0"/>
              </a:spcBef>
              <a:spcAft>
                <a:spcPts val="0"/>
              </a:spcAft>
              <a:buSzPts val="1418"/>
              <a:buFont typeface="Arial"/>
              <a:buChar char="●"/>
            </a:pPr>
            <a:r>
              <a:rPr lang="en-US" sz="1418">
                <a:latin typeface="Arial"/>
                <a:ea typeface="Arial"/>
                <a:cs typeface="Arial"/>
                <a:sym typeface="Arial"/>
              </a:rPr>
              <a:t>Leads into a match up of stakeholders to their requirements which will happen on the next slide. </a:t>
            </a:r>
            <a:endParaRPr sz="1418">
              <a:latin typeface="Arial"/>
              <a:ea typeface="Arial"/>
              <a:cs typeface="Arial"/>
              <a:sym typeface="Arial"/>
            </a:endParaRPr>
          </a:p>
          <a:p>
            <a:pPr marL="457200" lvl="0" indent="-318643" algn="l" rtl="0">
              <a:lnSpc>
                <a:spcPct val="100000"/>
              </a:lnSpc>
              <a:spcBef>
                <a:spcPts val="0"/>
              </a:spcBef>
              <a:spcAft>
                <a:spcPts val="0"/>
              </a:spcAft>
              <a:buSzPts val="1418"/>
              <a:buFont typeface="Arial"/>
              <a:buChar char="●"/>
            </a:pPr>
            <a:r>
              <a:rPr lang="en-US" sz="1418">
                <a:latin typeface="Arial"/>
                <a:ea typeface="Arial"/>
                <a:cs typeface="Arial"/>
                <a:sym typeface="Arial"/>
              </a:rPr>
              <a:t>Read out the information as a scenario.</a:t>
            </a:r>
            <a:endParaRPr sz="1418">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1418">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418" b="1">
                <a:latin typeface="Arial"/>
                <a:ea typeface="Arial"/>
                <a:cs typeface="Arial"/>
                <a:sym typeface="Arial"/>
              </a:rPr>
              <a:t>Suggested time: 2-5 minutes</a:t>
            </a:r>
            <a:endParaRPr sz="1418" b="1">
              <a:latin typeface="Arial"/>
              <a:ea typeface="Arial"/>
              <a:cs typeface="Arial"/>
              <a:sym typeface="Arial"/>
            </a:endParaRPr>
          </a:p>
        </p:txBody>
      </p:sp>
      <p:sp>
        <p:nvSpPr>
          <p:cNvPr id="199" name="Google Shape;19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8643" algn="l" rtl="0">
              <a:lnSpc>
                <a:spcPct val="100000"/>
              </a:lnSpc>
              <a:spcBef>
                <a:spcPts val="0"/>
              </a:spcBef>
              <a:spcAft>
                <a:spcPts val="0"/>
              </a:spcAft>
              <a:buSzPts val="1418"/>
              <a:buFont typeface="Arial"/>
              <a:buChar char="●"/>
            </a:pPr>
            <a:r>
              <a:rPr lang="en-US" sz="1418">
                <a:latin typeface="Arial"/>
                <a:ea typeface="Arial"/>
                <a:cs typeface="Arial"/>
                <a:sym typeface="Arial"/>
              </a:rPr>
              <a:t>Give out the stakeholder requirements match up worksheet. </a:t>
            </a:r>
            <a:endParaRPr sz="1418">
              <a:latin typeface="Arial"/>
              <a:ea typeface="Arial"/>
              <a:cs typeface="Arial"/>
              <a:sym typeface="Arial"/>
            </a:endParaRPr>
          </a:p>
          <a:p>
            <a:pPr marL="457200" lvl="0" indent="-318643" algn="l" rtl="0">
              <a:lnSpc>
                <a:spcPct val="100000"/>
              </a:lnSpc>
              <a:spcBef>
                <a:spcPts val="0"/>
              </a:spcBef>
              <a:spcAft>
                <a:spcPts val="0"/>
              </a:spcAft>
              <a:buSzPts val="1418"/>
              <a:buFont typeface="Arial"/>
              <a:buChar char="●"/>
            </a:pPr>
            <a:r>
              <a:rPr lang="en-US" sz="1418">
                <a:latin typeface="Arial"/>
                <a:ea typeface="Arial"/>
                <a:cs typeface="Arial"/>
                <a:sym typeface="Arial"/>
              </a:rPr>
              <a:t>Complete task</a:t>
            </a:r>
            <a:endParaRPr sz="1418">
              <a:latin typeface="Arial"/>
              <a:ea typeface="Arial"/>
              <a:cs typeface="Arial"/>
              <a:sym typeface="Arial"/>
            </a:endParaRPr>
          </a:p>
          <a:p>
            <a:pPr marL="0" lvl="0" indent="0" algn="l" rtl="0">
              <a:lnSpc>
                <a:spcPct val="100000"/>
              </a:lnSpc>
              <a:spcBef>
                <a:spcPts val="0"/>
              </a:spcBef>
              <a:spcAft>
                <a:spcPts val="0"/>
              </a:spcAft>
              <a:buNone/>
            </a:pPr>
            <a:endParaRPr sz="1418">
              <a:latin typeface="Arial"/>
              <a:ea typeface="Arial"/>
              <a:cs typeface="Arial"/>
              <a:sym typeface="Arial"/>
            </a:endParaRPr>
          </a:p>
          <a:p>
            <a:pPr marL="0" lvl="0" indent="0" algn="l" rtl="0">
              <a:lnSpc>
                <a:spcPct val="100000"/>
              </a:lnSpc>
              <a:spcBef>
                <a:spcPts val="0"/>
              </a:spcBef>
              <a:spcAft>
                <a:spcPts val="0"/>
              </a:spcAft>
              <a:buNone/>
            </a:pPr>
            <a:r>
              <a:rPr lang="en-US" sz="1418" b="1">
                <a:latin typeface="Arial"/>
                <a:ea typeface="Arial"/>
                <a:cs typeface="Arial"/>
                <a:sym typeface="Arial"/>
              </a:rPr>
              <a:t>Suggested time: 5 - 15 minutes.</a:t>
            </a:r>
            <a:endParaRPr sz="1418" b="1">
              <a:latin typeface="Arial"/>
              <a:ea typeface="Arial"/>
              <a:cs typeface="Arial"/>
              <a:sym typeface="Arial"/>
            </a:endParaRPr>
          </a:p>
        </p:txBody>
      </p:sp>
      <p:sp>
        <p:nvSpPr>
          <p:cNvPr id="206" name="Google Shape;20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8643" algn="l" rtl="0">
              <a:lnSpc>
                <a:spcPct val="100000"/>
              </a:lnSpc>
              <a:spcBef>
                <a:spcPts val="0"/>
              </a:spcBef>
              <a:spcAft>
                <a:spcPts val="0"/>
              </a:spcAft>
              <a:buSzPts val="1418"/>
              <a:buFont typeface="Arial"/>
              <a:buChar char="●"/>
            </a:pPr>
            <a:r>
              <a:rPr lang="en-US" sz="1418">
                <a:latin typeface="Arial"/>
                <a:ea typeface="Arial"/>
                <a:cs typeface="Arial"/>
                <a:sym typeface="Arial"/>
              </a:rPr>
              <a:t>Give out the list of stakeholder requirements worksheet. These are now in the correct order. </a:t>
            </a:r>
            <a:endParaRPr sz="1418">
              <a:latin typeface="Arial"/>
              <a:ea typeface="Arial"/>
              <a:cs typeface="Arial"/>
              <a:sym typeface="Arial"/>
            </a:endParaRPr>
          </a:p>
          <a:p>
            <a:pPr marL="457200" lvl="0" indent="-318643" algn="l" rtl="0">
              <a:lnSpc>
                <a:spcPct val="100000"/>
              </a:lnSpc>
              <a:spcBef>
                <a:spcPts val="0"/>
              </a:spcBef>
              <a:spcAft>
                <a:spcPts val="0"/>
              </a:spcAft>
              <a:buSzPts val="1418"/>
              <a:buFont typeface="Arial"/>
              <a:buChar char="●"/>
            </a:pPr>
            <a:r>
              <a:rPr lang="en-US" sz="1418">
                <a:latin typeface="Arial"/>
                <a:ea typeface="Arial"/>
                <a:cs typeface="Arial"/>
                <a:sym typeface="Arial"/>
              </a:rPr>
              <a:t>Students can check their answers to the previous task. </a:t>
            </a:r>
            <a:endParaRPr sz="1418">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1418">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418" b="1">
                <a:latin typeface="Arial"/>
                <a:ea typeface="Arial"/>
                <a:cs typeface="Arial"/>
                <a:sym typeface="Arial"/>
              </a:rPr>
              <a:t>Suggested time: 2-5 minutes</a:t>
            </a:r>
            <a:endParaRPr sz="1418" b="1">
              <a:latin typeface="Arial"/>
              <a:ea typeface="Arial"/>
              <a:cs typeface="Arial"/>
              <a:sym typeface="Arial"/>
            </a:endParaRPr>
          </a:p>
        </p:txBody>
      </p:sp>
      <p:sp>
        <p:nvSpPr>
          <p:cNvPr id="214" name="Google Shape;21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8643" algn="l" rtl="0">
              <a:lnSpc>
                <a:spcPct val="100000"/>
              </a:lnSpc>
              <a:spcBef>
                <a:spcPts val="0"/>
              </a:spcBef>
              <a:spcAft>
                <a:spcPts val="0"/>
              </a:spcAft>
              <a:buSzPts val="1418"/>
              <a:buFont typeface="Arial"/>
              <a:buChar char="●"/>
            </a:pPr>
            <a:r>
              <a:rPr lang="en-US" sz="1418">
                <a:latin typeface="Arial"/>
                <a:ea typeface="Arial"/>
                <a:cs typeface="Arial"/>
                <a:sym typeface="Arial"/>
              </a:rPr>
              <a:t>Here you give out the worksheet titled your requirements.</a:t>
            </a:r>
            <a:endParaRPr sz="1418">
              <a:latin typeface="Arial"/>
              <a:ea typeface="Arial"/>
              <a:cs typeface="Arial"/>
              <a:sym typeface="Arial"/>
            </a:endParaRPr>
          </a:p>
          <a:p>
            <a:pPr marL="457200" lvl="0" indent="-318643" algn="l" rtl="0">
              <a:lnSpc>
                <a:spcPct val="100000"/>
              </a:lnSpc>
              <a:spcBef>
                <a:spcPts val="0"/>
              </a:spcBef>
              <a:spcAft>
                <a:spcPts val="0"/>
              </a:spcAft>
              <a:buSzPts val="1418"/>
              <a:buFont typeface="Arial"/>
              <a:buChar char="●"/>
            </a:pPr>
            <a:r>
              <a:rPr lang="en-US" sz="1418">
                <a:latin typeface="Arial"/>
                <a:ea typeface="Arial"/>
                <a:cs typeface="Arial"/>
                <a:sym typeface="Arial"/>
              </a:rPr>
              <a:t>Complete the tasks</a:t>
            </a:r>
            <a:endParaRPr sz="1418">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1418">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418" b="1">
                <a:latin typeface="Arial"/>
                <a:ea typeface="Arial"/>
                <a:cs typeface="Arial"/>
                <a:sym typeface="Arial"/>
              </a:rPr>
              <a:t>Suggested time: 5-15 minutes.</a:t>
            </a:r>
            <a:endParaRPr sz="1418" b="1">
              <a:latin typeface="Arial"/>
              <a:ea typeface="Arial"/>
              <a:cs typeface="Arial"/>
              <a:sym typeface="Arial"/>
            </a:endParaRPr>
          </a:p>
        </p:txBody>
      </p:sp>
      <p:sp>
        <p:nvSpPr>
          <p:cNvPr id="221" name="Google Shape;22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8643" algn="l" rtl="0">
              <a:lnSpc>
                <a:spcPct val="100000"/>
              </a:lnSpc>
              <a:spcBef>
                <a:spcPts val="0"/>
              </a:spcBef>
              <a:spcAft>
                <a:spcPts val="0"/>
              </a:spcAft>
              <a:buSzPts val="1418"/>
              <a:buFont typeface="Arial"/>
              <a:buChar char="●"/>
            </a:pPr>
            <a:r>
              <a:rPr lang="en-US" sz="1418">
                <a:latin typeface="Arial"/>
                <a:ea typeface="Arial"/>
                <a:cs typeface="Arial"/>
                <a:sym typeface="Arial"/>
              </a:rPr>
              <a:t>Introduce the next part of the role play</a:t>
            </a:r>
            <a:endParaRPr sz="1418">
              <a:latin typeface="Arial"/>
              <a:ea typeface="Arial"/>
              <a:cs typeface="Arial"/>
              <a:sym typeface="Arial"/>
            </a:endParaRPr>
          </a:p>
          <a:p>
            <a:pPr marL="457200" lvl="0" indent="0" algn="l" rtl="0">
              <a:lnSpc>
                <a:spcPct val="100000"/>
              </a:lnSpc>
              <a:spcBef>
                <a:spcPts val="0"/>
              </a:spcBef>
              <a:spcAft>
                <a:spcPts val="0"/>
              </a:spcAft>
              <a:buNone/>
            </a:pPr>
            <a:endParaRPr sz="1418">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418" b="1">
                <a:latin typeface="Arial"/>
                <a:ea typeface="Arial"/>
                <a:cs typeface="Arial"/>
                <a:sym typeface="Arial"/>
              </a:rPr>
              <a:t>Suggested time: 1 minutes</a:t>
            </a:r>
            <a:endParaRPr sz="1418" b="1">
              <a:latin typeface="Arial"/>
              <a:ea typeface="Arial"/>
              <a:cs typeface="Arial"/>
              <a:sym typeface="Arial"/>
            </a:endParaRPr>
          </a:p>
        </p:txBody>
      </p:sp>
      <p:sp>
        <p:nvSpPr>
          <p:cNvPr id="229" name="Google Shape;22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8643" algn="l" rtl="0">
              <a:lnSpc>
                <a:spcPct val="100000"/>
              </a:lnSpc>
              <a:spcBef>
                <a:spcPts val="0"/>
              </a:spcBef>
              <a:spcAft>
                <a:spcPts val="0"/>
              </a:spcAft>
              <a:buSzPts val="1418"/>
              <a:buFont typeface="Arial"/>
              <a:buChar char="●"/>
            </a:pPr>
            <a:r>
              <a:rPr lang="en-US" sz="1418">
                <a:latin typeface="Arial"/>
                <a:ea typeface="Arial"/>
                <a:cs typeface="Arial"/>
                <a:sym typeface="Arial"/>
              </a:rPr>
              <a:t>Tell students to listen and make notes on their worksheet</a:t>
            </a:r>
            <a:endParaRPr sz="1418">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1418">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418" b="1">
                <a:latin typeface="Arial"/>
                <a:ea typeface="Arial"/>
                <a:cs typeface="Arial"/>
                <a:sym typeface="Arial"/>
              </a:rPr>
              <a:t>Suggested time: 1 minutes.</a:t>
            </a:r>
            <a:endParaRPr sz="1418" b="1">
              <a:latin typeface="Arial"/>
              <a:ea typeface="Arial"/>
              <a:cs typeface="Arial"/>
              <a:sym typeface="Arial"/>
            </a:endParaRPr>
          </a:p>
        </p:txBody>
      </p:sp>
      <p:sp>
        <p:nvSpPr>
          <p:cNvPr id="236" name="Google Shape;2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8643" algn="l" rtl="0">
              <a:lnSpc>
                <a:spcPct val="100000"/>
              </a:lnSpc>
              <a:spcBef>
                <a:spcPts val="0"/>
              </a:spcBef>
              <a:spcAft>
                <a:spcPts val="0"/>
              </a:spcAft>
              <a:buSzPts val="1418"/>
              <a:buFont typeface="Arial"/>
              <a:buChar char="●"/>
            </a:pPr>
            <a:r>
              <a:rPr lang="en-US" sz="1418">
                <a:latin typeface="Arial"/>
                <a:ea typeface="Arial"/>
                <a:cs typeface="Arial"/>
                <a:sym typeface="Arial"/>
              </a:rPr>
              <a:t>This is the master plan for you to present. Key below.</a:t>
            </a:r>
            <a:endParaRPr sz="1418">
              <a:latin typeface="Arial"/>
              <a:ea typeface="Arial"/>
              <a:cs typeface="Arial"/>
              <a:sym typeface="Arial"/>
            </a:endParaRPr>
          </a:p>
          <a:p>
            <a:pPr marL="457200" lvl="0" indent="-318643" algn="l" rtl="0">
              <a:lnSpc>
                <a:spcPct val="100000"/>
              </a:lnSpc>
              <a:spcBef>
                <a:spcPts val="0"/>
              </a:spcBef>
              <a:spcAft>
                <a:spcPts val="0"/>
              </a:spcAft>
              <a:buSzPts val="1418"/>
              <a:buFont typeface="Arial"/>
              <a:buChar char="●"/>
            </a:pPr>
            <a:r>
              <a:rPr lang="en-US" sz="1418">
                <a:latin typeface="Arial"/>
                <a:ea typeface="Arial"/>
                <a:cs typeface="Arial"/>
                <a:sym typeface="Arial"/>
              </a:rPr>
              <a:t>There are worksheets of this with a key for the students to see it closer. Give these out first and then present the plan.</a:t>
            </a:r>
            <a:endParaRPr sz="1418">
              <a:latin typeface="Arial"/>
              <a:ea typeface="Arial"/>
              <a:cs typeface="Arial"/>
              <a:sym typeface="Arial"/>
            </a:endParaRPr>
          </a:p>
          <a:p>
            <a:pPr marL="0" lvl="0" indent="0" algn="l" rtl="0">
              <a:lnSpc>
                <a:spcPct val="100000"/>
              </a:lnSpc>
              <a:spcBef>
                <a:spcPts val="0"/>
              </a:spcBef>
              <a:spcAft>
                <a:spcPts val="0"/>
              </a:spcAft>
              <a:buNone/>
            </a:pPr>
            <a:endParaRPr sz="1418">
              <a:latin typeface="Arial"/>
              <a:ea typeface="Arial"/>
              <a:cs typeface="Arial"/>
              <a:sym typeface="Arial"/>
            </a:endParaRPr>
          </a:p>
          <a:p>
            <a:pPr marL="0" lvl="0" indent="0" algn="l" rtl="0">
              <a:lnSpc>
                <a:spcPct val="100000"/>
              </a:lnSpc>
              <a:spcBef>
                <a:spcPts val="0"/>
              </a:spcBef>
              <a:spcAft>
                <a:spcPts val="0"/>
              </a:spcAft>
              <a:buNone/>
            </a:pPr>
            <a:r>
              <a:rPr lang="en-US" sz="1418" b="1">
                <a:latin typeface="Arial"/>
                <a:ea typeface="Arial"/>
                <a:cs typeface="Arial"/>
                <a:sym typeface="Arial"/>
              </a:rPr>
              <a:t>Suggested time: 5-15 minutes</a:t>
            </a:r>
            <a:endParaRPr sz="1418" b="1">
              <a:latin typeface="Arial"/>
              <a:ea typeface="Arial"/>
              <a:cs typeface="Arial"/>
              <a:sym typeface="Arial"/>
            </a:endParaRPr>
          </a:p>
          <a:p>
            <a:pPr marL="138557" lvl="0" indent="0" algn="l" rtl="0">
              <a:lnSpc>
                <a:spcPct val="100000"/>
              </a:lnSpc>
              <a:spcBef>
                <a:spcPts val="0"/>
              </a:spcBef>
              <a:spcAft>
                <a:spcPts val="0"/>
              </a:spcAft>
              <a:buClr>
                <a:schemeClr val="dk1"/>
              </a:buClr>
              <a:buSzPts val="1418"/>
              <a:buFont typeface="Arial"/>
              <a:buNone/>
            </a:pPr>
            <a:endParaRPr sz="1418">
              <a:latin typeface="Arial"/>
              <a:ea typeface="Arial"/>
              <a:cs typeface="Arial"/>
              <a:sym typeface="Arial"/>
            </a:endParaRPr>
          </a:p>
          <a:p>
            <a:pPr marL="138557" lvl="0" indent="0" algn="l" rtl="0">
              <a:lnSpc>
                <a:spcPct val="100000"/>
              </a:lnSpc>
              <a:spcBef>
                <a:spcPts val="0"/>
              </a:spcBef>
              <a:spcAft>
                <a:spcPts val="0"/>
              </a:spcAft>
              <a:buClr>
                <a:schemeClr val="dk1"/>
              </a:buClr>
              <a:buSzPts val="1418"/>
              <a:buFont typeface="Arial"/>
              <a:buNone/>
            </a:pPr>
            <a:r>
              <a:rPr lang="en-US" sz="1418" b="0">
                <a:latin typeface="Arial"/>
                <a:ea typeface="Arial"/>
                <a:cs typeface="Arial"/>
                <a:sym typeface="Arial"/>
              </a:rPr>
              <a:t>Key:</a:t>
            </a:r>
            <a:endParaRPr/>
          </a:p>
          <a:p>
            <a:pPr marL="138557" lvl="0" indent="0" algn="l" rtl="0">
              <a:lnSpc>
                <a:spcPct val="100000"/>
              </a:lnSpc>
              <a:spcBef>
                <a:spcPts val="0"/>
              </a:spcBef>
              <a:spcAft>
                <a:spcPts val="0"/>
              </a:spcAft>
              <a:buClr>
                <a:schemeClr val="dk1"/>
              </a:buClr>
              <a:buSzPts val="1418"/>
              <a:buFont typeface="Arial"/>
              <a:buNone/>
            </a:pPr>
            <a:r>
              <a:rPr lang="en-US" sz="1418" b="0">
                <a:latin typeface="Arial"/>
                <a:ea typeface="Arial"/>
                <a:cs typeface="Arial"/>
                <a:sym typeface="Arial"/>
              </a:rPr>
              <a:t>Yellow = housing (4000 homes, 10% affordable)</a:t>
            </a:r>
            <a:endParaRPr/>
          </a:p>
          <a:p>
            <a:pPr marL="138557" lvl="0" indent="0" algn="l" rtl="0">
              <a:lnSpc>
                <a:spcPct val="100000"/>
              </a:lnSpc>
              <a:spcBef>
                <a:spcPts val="0"/>
              </a:spcBef>
              <a:spcAft>
                <a:spcPts val="0"/>
              </a:spcAft>
              <a:buClr>
                <a:schemeClr val="dk1"/>
              </a:buClr>
              <a:buSzPts val="1418"/>
              <a:buFont typeface="Arial"/>
              <a:buNone/>
            </a:pPr>
            <a:r>
              <a:rPr lang="en-US" sz="1418" b="0">
                <a:latin typeface="Arial"/>
                <a:ea typeface="Arial"/>
                <a:cs typeface="Arial"/>
                <a:sym typeface="Arial"/>
              </a:rPr>
              <a:t>Green = parks and open spaces</a:t>
            </a:r>
            <a:endParaRPr/>
          </a:p>
          <a:p>
            <a:pPr marL="138557" lvl="0" indent="0" algn="l" rtl="0">
              <a:lnSpc>
                <a:spcPct val="100000"/>
              </a:lnSpc>
              <a:spcBef>
                <a:spcPts val="0"/>
              </a:spcBef>
              <a:spcAft>
                <a:spcPts val="0"/>
              </a:spcAft>
              <a:buClr>
                <a:schemeClr val="dk1"/>
              </a:buClr>
              <a:buSzPts val="1418"/>
              <a:buFont typeface="Arial"/>
              <a:buNone/>
            </a:pPr>
            <a:r>
              <a:rPr lang="en-US" sz="1418" b="0">
                <a:latin typeface="Arial"/>
                <a:ea typeface="Arial"/>
                <a:cs typeface="Arial"/>
                <a:sym typeface="Arial"/>
              </a:rPr>
              <a:t>Dark green = trees</a:t>
            </a:r>
            <a:endParaRPr/>
          </a:p>
          <a:p>
            <a:pPr marL="138557" lvl="0" indent="0" algn="l" rtl="0">
              <a:lnSpc>
                <a:spcPct val="100000"/>
              </a:lnSpc>
              <a:spcBef>
                <a:spcPts val="0"/>
              </a:spcBef>
              <a:spcAft>
                <a:spcPts val="0"/>
              </a:spcAft>
              <a:buClr>
                <a:schemeClr val="dk1"/>
              </a:buClr>
              <a:buSzPts val="1418"/>
              <a:buFont typeface="Arial"/>
              <a:buNone/>
            </a:pPr>
            <a:r>
              <a:rPr lang="en-US" sz="1418" b="0">
                <a:latin typeface="Arial"/>
                <a:ea typeface="Arial"/>
                <a:cs typeface="Arial"/>
                <a:sym typeface="Arial"/>
              </a:rPr>
              <a:t>Light blue = lakes</a:t>
            </a:r>
            <a:endParaRPr/>
          </a:p>
          <a:p>
            <a:pPr marL="138557" lvl="0" indent="0" algn="l" rtl="0">
              <a:lnSpc>
                <a:spcPct val="100000"/>
              </a:lnSpc>
              <a:spcBef>
                <a:spcPts val="0"/>
              </a:spcBef>
              <a:spcAft>
                <a:spcPts val="0"/>
              </a:spcAft>
              <a:buClr>
                <a:schemeClr val="dk1"/>
              </a:buClr>
              <a:buSzPts val="1418"/>
              <a:buFont typeface="Arial"/>
              <a:buNone/>
            </a:pPr>
            <a:r>
              <a:rPr lang="en-US" sz="1418" b="0">
                <a:latin typeface="Arial"/>
                <a:ea typeface="Arial"/>
                <a:cs typeface="Arial"/>
                <a:sym typeface="Arial"/>
              </a:rPr>
              <a:t>Gold/light brown area with orange outline (bottom centre) = ‘local centre’ comprising pub/restaurant, community centre, doctor’s surgery, shop, café </a:t>
            </a:r>
            <a:endParaRPr/>
          </a:p>
          <a:p>
            <a:pPr marL="138557" lvl="0" indent="0" algn="l" rtl="0">
              <a:lnSpc>
                <a:spcPct val="100000"/>
              </a:lnSpc>
              <a:spcBef>
                <a:spcPts val="0"/>
              </a:spcBef>
              <a:spcAft>
                <a:spcPts val="0"/>
              </a:spcAft>
              <a:buClr>
                <a:schemeClr val="dk1"/>
              </a:buClr>
              <a:buSzPts val="1418"/>
              <a:buFont typeface="Arial"/>
              <a:buNone/>
            </a:pPr>
            <a:r>
              <a:rPr lang="en-US" sz="1418" b="0">
                <a:latin typeface="Arial"/>
                <a:ea typeface="Arial"/>
                <a:cs typeface="Arial"/>
                <a:sym typeface="Arial"/>
              </a:rPr>
              <a:t>Grey area with dark blue shapes to right = business park with warehouses and employment uses (the land to the right is the remains of the steelworks, which is still operating)</a:t>
            </a:r>
            <a:endParaRPr/>
          </a:p>
          <a:p>
            <a:pPr marL="138557" lvl="0" indent="0" algn="l" rtl="0">
              <a:lnSpc>
                <a:spcPct val="100000"/>
              </a:lnSpc>
              <a:spcBef>
                <a:spcPts val="0"/>
              </a:spcBef>
              <a:spcAft>
                <a:spcPts val="0"/>
              </a:spcAft>
              <a:buClr>
                <a:schemeClr val="dk1"/>
              </a:buClr>
              <a:buSzPts val="1418"/>
              <a:buFont typeface="Arial"/>
              <a:buNone/>
            </a:pPr>
            <a:r>
              <a:rPr lang="en-US" sz="1418" b="0">
                <a:latin typeface="Arial"/>
                <a:ea typeface="Arial"/>
                <a:cs typeface="Arial"/>
                <a:sym typeface="Arial"/>
              </a:rPr>
              <a:t>red outline = new primary schools with sports pitches (pitches are open for community sports clubs to use in evenings)</a:t>
            </a:r>
            <a:endParaRPr/>
          </a:p>
          <a:p>
            <a:pPr marL="138557" lvl="0" indent="0" algn="l" rtl="0">
              <a:lnSpc>
                <a:spcPct val="100000"/>
              </a:lnSpc>
              <a:spcBef>
                <a:spcPts val="0"/>
              </a:spcBef>
              <a:spcAft>
                <a:spcPts val="0"/>
              </a:spcAft>
              <a:buClr>
                <a:schemeClr val="dk1"/>
              </a:buClr>
              <a:buSzPts val="1418"/>
              <a:buFont typeface="Arial"/>
              <a:buNone/>
            </a:pPr>
            <a:r>
              <a:rPr lang="en-US" sz="1418" b="0">
                <a:latin typeface="Arial"/>
                <a:ea typeface="Arial"/>
                <a:cs typeface="Arial"/>
                <a:sym typeface="Arial"/>
              </a:rPr>
              <a:t>blue outline = existing lakes.  The other lakes are being created as part of the sustainable drainage system to ensure the site doesn’t flood.</a:t>
            </a:r>
            <a:endParaRPr/>
          </a:p>
          <a:p>
            <a:pPr marL="138557" lvl="0" indent="0" algn="l" rtl="0">
              <a:lnSpc>
                <a:spcPct val="100000"/>
              </a:lnSpc>
              <a:spcBef>
                <a:spcPts val="0"/>
              </a:spcBef>
              <a:spcAft>
                <a:spcPts val="0"/>
              </a:spcAft>
              <a:buClr>
                <a:schemeClr val="dk1"/>
              </a:buClr>
              <a:buSzPts val="1418"/>
              <a:buFont typeface="Arial"/>
              <a:buNone/>
            </a:pPr>
            <a:r>
              <a:rPr lang="en-US" sz="1418" b="0">
                <a:latin typeface="Arial"/>
                <a:ea typeface="Arial"/>
                <a:cs typeface="Arial"/>
                <a:sym typeface="Arial"/>
              </a:rPr>
              <a:t>pink outline = location of proposed new railway station with park and ride (on the green area).  This is the London to Carmarthen mainline.</a:t>
            </a:r>
            <a:endParaRPr/>
          </a:p>
        </p:txBody>
      </p:sp>
      <p:sp>
        <p:nvSpPr>
          <p:cNvPr id="244" name="Google Shape;24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8643" algn="l" rtl="0">
              <a:lnSpc>
                <a:spcPct val="100000"/>
              </a:lnSpc>
              <a:spcBef>
                <a:spcPts val="0"/>
              </a:spcBef>
              <a:spcAft>
                <a:spcPts val="0"/>
              </a:spcAft>
              <a:buSzPts val="1418"/>
              <a:buFont typeface="Arial"/>
              <a:buChar char="●"/>
            </a:pPr>
            <a:r>
              <a:rPr lang="en-US" sz="1418">
                <a:latin typeface="Arial"/>
                <a:ea typeface="Arial"/>
                <a:cs typeface="Arial"/>
                <a:sym typeface="Arial"/>
              </a:rPr>
              <a:t>Discussion in their groups about the presentation. </a:t>
            </a:r>
            <a:endParaRPr sz="1418">
              <a:latin typeface="Arial"/>
              <a:ea typeface="Arial"/>
              <a:cs typeface="Arial"/>
              <a:sym typeface="Arial"/>
            </a:endParaRPr>
          </a:p>
          <a:p>
            <a:pPr marL="457200" lvl="0" indent="-318643" algn="l" rtl="0">
              <a:lnSpc>
                <a:spcPct val="100000"/>
              </a:lnSpc>
              <a:spcBef>
                <a:spcPts val="0"/>
              </a:spcBef>
              <a:spcAft>
                <a:spcPts val="0"/>
              </a:spcAft>
              <a:buSzPts val="1418"/>
              <a:buFont typeface="Arial"/>
              <a:buChar char="●"/>
            </a:pPr>
            <a:r>
              <a:rPr lang="en-US" sz="1418">
                <a:latin typeface="Arial"/>
                <a:ea typeface="Arial"/>
                <a:cs typeface="Arial"/>
                <a:sym typeface="Arial"/>
              </a:rPr>
              <a:t>They then make notes on their worksheets</a:t>
            </a:r>
            <a:endParaRPr sz="1418">
              <a:latin typeface="Arial"/>
              <a:ea typeface="Arial"/>
              <a:cs typeface="Arial"/>
              <a:sym typeface="Arial"/>
            </a:endParaRPr>
          </a:p>
          <a:p>
            <a:pPr marL="0" lvl="0" indent="0" algn="l" rtl="0">
              <a:lnSpc>
                <a:spcPct val="100000"/>
              </a:lnSpc>
              <a:spcBef>
                <a:spcPts val="0"/>
              </a:spcBef>
              <a:spcAft>
                <a:spcPts val="0"/>
              </a:spcAft>
              <a:buNone/>
            </a:pPr>
            <a:endParaRPr sz="1418">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418" b="1">
                <a:latin typeface="Arial"/>
                <a:ea typeface="Arial"/>
                <a:cs typeface="Arial"/>
                <a:sym typeface="Arial"/>
              </a:rPr>
              <a:t>Suggested time: 2-10 minutes.</a:t>
            </a:r>
            <a:endParaRPr sz="1418" b="1">
              <a:latin typeface="Arial"/>
              <a:ea typeface="Arial"/>
              <a:cs typeface="Arial"/>
              <a:sym typeface="Arial"/>
            </a:endParaRPr>
          </a:p>
        </p:txBody>
      </p:sp>
      <p:sp>
        <p:nvSpPr>
          <p:cNvPr id="250" name="Google Shape;25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8643" algn="l" rtl="0">
              <a:lnSpc>
                <a:spcPct val="100000"/>
              </a:lnSpc>
              <a:spcBef>
                <a:spcPts val="0"/>
              </a:spcBef>
              <a:spcAft>
                <a:spcPts val="0"/>
              </a:spcAft>
              <a:buSzPts val="1418"/>
              <a:buFont typeface="Arial"/>
              <a:buChar char="●"/>
            </a:pPr>
            <a:r>
              <a:rPr lang="en-US" sz="1418">
                <a:latin typeface="Arial"/>
                <a:ea typeface="Arial"/>
                <a:cs typeface="Arial"/>
                <a:sym typeface="Arial"/>
              </a:rPr>
              <a:t>They each, in turn, tell you their ideas.</a:t>
            </a:r>
            <a:endParaRPr sz="1418">
              <a:latin typeface="Arial"/>
              <a:ea typeface="Arial"/>
              <a:cs typeface="Arial"/>
              <a:sym typeface="Arial"/>
            </a:endParaRPr>
          </a:p>
          <a:p>
            <a:pPr marL="457200" lvl="0" indent="-318643" algn="l" rtl="0">
              <a:lnSpc>
                <a:spcPct val="100000"/>
              </a:lnSpc>
              <a:spcBef>
                <a:spcPts val="0"/>
              </a:spcBef>
              <a:spcAft>
                <a:spcPts val="0"/>
              </a:spcAft>
              <a:buSzPts val="1418"/>
              <a:buFont typeface="Arial"/>
              <a:buChar char="●"/>
            </a:pPr>
            <a:r>
              <a:rPr lang="en-US" sz="1418">
                <a:latin typeface="Arial"/>
                <a:ea typeface="Arial"/>
                <a:cs typeface="Arial"/>
                <a:sym typeface="Arial"/>
              </a:rPr>
              <a:t>Pay close attention as you will be picking a winning group.</a:t>
            </a:r>
            <a:endParaRPr sz="1418">
              <a:latin typeface="Arial"/>
              <a:ea typeface="Arial"/>
              <a:cs typeface="Arial"/>
              <a:sym typeface="Arial"/>
            </a:endParaRPr>
          </a:p>
          <a:p>
            <a:pPr marL="457200" lvl="0" indent="-318643" algn="l" rtl="0">
              <a:lnSpc>
                <a:spcPct val="100000"/>
              </a:lnSpc>
              <a:spcBef>
                <a:spcPts val="0"/>
              </a:spcBef>
              <a:spcAft>
                <a:spcPts val="0"/>
              </a:spcAft>
              <a:buSzPts val="1418"/>
              <a:buFont typeface="Arial"/>
              <a:buChar char="●"/>
            </a:pPr>
            <a:r>
              <a:rPr lang="en-US" sz="1418">
                <a:latin typeface="Arial"/>
                <a:ea typeface="Arial"/>
                <a:cs typeface="Arial"/>
                <a:sym typeface="Arial"/>
              </a:rPr>
              <a:t>End this section still in role and say you will go away and consider their ideas.</a:t>
            </a:r>
            <a:endParaRPr sz="1418">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1418">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418" b="1">
                <a:latin typeface="Arial"/>
                <a:ea typeface="Arial"/>
                <a:cs typeface="Arial"/>
                <a:sym typeface="Arial"/>
              </a:rPr>
              <a:t>Suggested time: 5 - 20 minutes.</a:t>
            </a:r>
            <a:endParaRPr sz="1418" b="1">
              <a:latin typeface="Arial"/>
              <a:ea typeface="Arial"/>
              <a:cs typeface="Arial"/>
              <a:sym typeface="Arial"/>
            </a:endParaRPr>
          </a:p>
        </p:txBody>
      </p:sp>
      <p:sp>
        <p:nvSpPr>
          <p:cNvPr id="258" name="Google Shape;25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8643" algn="l" rtl="0">
              <a:lnSpc>
                <a:spcPct val="100000"/>
              </a:lnSpc>
              <a:spcBef>
                <a:spcPts val="0"/>
              </a:spcBef>
              <a:spcAft>
                <a:spcPts val="0"/>
              </a:spcAft>
              <a:buClr>
                <a:schemeClr val="dk1"/>
              </a:buClr>
              <a:buSzPts val="1418"/>
              <a:buFont typeface="Arial"/>
              <a:buChar char="●"/>
            </a:pPr>
            <a:r>
              <a:rPr lang="en-US" sz="1418">
                <a:latin typeface="Arial"/>
                <a:ea typeface="Arial"/>
                <a:cs typeface="Arial"/>
                <a:sym typeface="Arial"/>
              </a:rPr>
              <a:t>This is an opportunity for you to introduce yourself.</a:t>
            </a:r>
            <a:endParaRPr sz="1418">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1418">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418" b="1">
                <a:latin typeface="Arial"/>
                <a:ea typeface="Arial"/>
                <a:cs typeface="Arial"/>
                <a:sym typeface="Arial"/>
              </a:rPr>
              <a:t>Suggested time: 2-10 minutes</a:t>
            </a:r>
            <a:endParaRPr sz="1418" b="1">
              <a:latin typeface="Arial"/>
              <a:ea typeface="Arial"/>
              <a:cs typeface="Arial"/>
              <a:sym typeface="Arial"/>
            </a:endParaRPr>
          </a:p>
        </p:txBody>
      </p:sp>
      <p:sp>
        <p:nvSpPr>
          <p:cNvPr id="80" name="Google Shape;8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8643" algn="l" rtl="0">
              <a:lnSpc>
                <a:spcPct val="100000"/>
              </a:lnSpc>
              <a:spcBef>
                <a:spcPts val="0"/>
              </a:spcBef>
              <a:spcAft>
                <a:spcPts val="0"/>
              </a:spcAft>
              <a:buSzPts val="1418"/>
              <a:buFont typeface="Arial"/>
              <a:buChar char="●"/>
            </a:pPr>
            <a:r>
              <a:rPr lang="en-US" sz="1418">
                <a:latin typeface="Arial"/>
                <a:ea typeface="Arial"/>
                <a:cs typeface="Arial"/>
                <a:sym typeface="Arial"/>
              </a:rPr>
              <a:t>This is the end of the role play and an opportunity for you to reward the best team.</a:t>
            </a:r>
            <a:endParaRPr sz="1418">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1418">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418" b="1">
                <a:latin typeface="Arial"/>
                <a:ea typeface="Arial"/>
                <a:cs typeface="Arial"/>
                <a:sym typeface="Arial"/>
              </a:rPr>
              <a:t>Suggested time: 2-5 minutes.</a:t>
            </a:r>
            <a:endParaRPr sz="1418" b="1">
              <a:latin typeface="Arial"/>
              <a:ea typeface="Arial"/>
              <a:cs typeface="Arial"/>
              <a:sym typeface="Arial"/>
            </a:endParaRPr>
          </a:p>
        </p:txBody>
      </p:sp>
      <p:sp>
        <p:nvSpPr>
          <p:cNvPr id="266" name="Google Shape;26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8643" algn="l" rtl="0">
              <a:spcBef>
                <a:spcPts val="0"/>
              </a:spcBef>
              <a:spcAft>
                <a:spcPts val="0"/>
              </a:spcAft>
              <a:buClr>
                <a:schemeClr val="dk1"/>
              </a:buClr>
              <a:buSzPts val="1418"/>
              <a:buChar char="●"/>
            </a:pPr>
            <a:r>
              <a:rPr lang="en-US" sz="1418">
                <a:latin typeface="Arial"/>
                <a:ea typeface="Arial"/>
                <a:cs typeface="Arial"/>
                <a:sym typeface="Arial"/>
              </a:rPr>
              <a:t>Give these worksheets out now. </a:t>
            </a:r>
            <a:endParaRPr sz="1418">
              <a:latin typeface="Arial"/>
              <a:ea typeface="Arial"/>
              <a:cs typeface="Arial"/>
              <a:sym typeface="Arial"/>
            </a:endParaRPr>
          </a:p>
          <a:p>
            <a:pPr marL="457200" lvl="0" indent="-318643" algn="l" rtl="0">
              <a:spcBef>
                <a:spcPts val="0"/>
              </a:spcBef>
              <a:spcAft>
                <a:spcPts val="0"/>
              </a:spcAft>
              <a:buClr>
                <a:schemeClr val="dk1"/>
              </a:buClr>
              <a:buSzPts val="1418"/>
              <a:buChar char="●"/>
            </a:pPr>
            <a:r>
              <a:rPr lang="en-US" sz="1418">
                <a:latin typeface="Arial"/>
                <a:ea typeface="Arial"/>
                <a:cs typeface="Arial"/>
                <a:sym typeface="Arial"/>
              </a:rPr>
              <a:t>The students are to match up the challenge with the correct definition.</a:t>
            </a:r>
            <a:endParaRPr sz="1418">
              <a:latin typeface="Arial"/>
              <a:ea typeface="Arial"/>
              <a:cs typeface="Arial"/>
              <a:sym typeface="Arial"/>
            </a:endParaRPr>
          </a:p>
          <a:p>
            <a:pPr marL="0" lvl="0" indent="0" algn="l" rtl="0">
              <a:spcBef>
                <a:spcPts val="0"/>
              </a:spcBef>
              <a:spcAft>
                <a:spcPts val="0"/>
              </a:spcAft>
              <a:buClr>
                <a:schemeClr val="dk1"/>
              </a:buClr>
              <a:buSzPts val="1418"/>
              <a:buFont typeface="Calibri"/>
              <a:buNone/>
            </a:pPr>
            <a:endParaRPr sz="1418">
              <a:latin typeface="Arial"/>
              <a:ea typeface="Arial"/>
              <a:cs typeface="Arial"/>
              <a:sym typeface="Arial"/>
            </a:endParaRPr>
          </a:p>
          <a:p>
            <a:pPr marL="0" lvl="0" indent="0" algn="l" rtl="0">
              <a:spcBef>
                <a:spcPts val="0"/>
              </a:spcBef>
              <a:spcAft>
                <a:spcPts val="0"/>
              </a:spcAft>
              <a:buClr>
                <a:schemeClr val="dk1"/>
              </a:buClr>
              <a:buSzPts val="1418"/>
              <a:buFont typeface="Arial"/>
              <a:buNone/>
            </a:pPr>
            <a:r>
              <a:rPr lang="en-US" sz="1418" b="1">
                <a:latin typeface="Arial"/>
                <a:ea typeface="Arial"/>
                <a:cs typeface="Arial"/>
                <a:sym typeface="Arial"/>
              </a:rPr>
              <a:t>Suggested time: 2-10 minutes</a:t>
            </a:r>
            <a:endParaRPr sz="1418" b="1">
              <a:latin typeface="Arial"/>
              <a:ea typeface="Arial"/>
              <a:cs typeface="Arial"/>
              <a:sym typeface="Arial"/>
            </a:endParaRPr>
          </a:p>
        </p:txBody>
      </p:sp>
      <p:sp>
        <p:nvSpPr>
          <p:cNvPr id="274" name="Google Shape;27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8643" algn="l" rtl="0">
              <a:spcBef>
                <a:spcPts val="0"/>
              </a:spcBef>
              <a:spcAft>
                <a:spcPts val="0"/>
              </a:spcAft>
              <a:buClr>
                <a:schemeClr val="dk1"/>
              </a:buClr>
              <a:buSzPts val="1418"/>
              <a:buChar char="●"/>
            </a:pPr>
            <a:r>
              <a:rPr lang="en-US" sz="1418">
                <a:latin typeface="Arial"/>
                <a:ea typeface="Arial"/>
                <a:cs typeface="Arial"/>
                <a:sym typeface="Arial"/>
              </a:rPr>
              <a:t>This slide is where the answers are revealed. </a:t>
            </a:r>
            <a:endParaRPr sz="1418">
              <a:latin typeface="Arial"/>
              <a:ea typeface="Arial"/>
              <a:cs typeface="Arial"/>
              <a:sym typeface="Arial"/>
            </a:endParaRPr>
          </a:p>
          <a:p>
            <a:pPr marL="457200" lvl="0" indent="-318643" algn="l" rtl="0">
              <a:spcBef>
                <a:spcPts val="0"/>
              </a:spcBef>
              <a:spcAft>
                <a:spcPts val="0"/>
              </a:spcAft>
              <a:buClr>
                <a:schemeClr val="dk1"/>
              </a:buClr>
              <a:buSzPts val="1418"/>
              <a:buChar char="●"/>
            </a:pPr>
            <a:r>
              <a:rPr lang="en-US" sz="1418">
                <a:latin typeface="Arial"/>
                <a:ea typeface="Arial"/>
                <a:cs typeface="Arial"/>
                <a:sym typeface="Arial"/>
              </a:rPr>
              <a:t>Take this opportunity to discuss the skills in more detail if you have time. </a:t>
            </a:r>
            <a:endParaRPr sz="1418">
              <a:latin typeface="Arial"/>
              <a:ea typeface="Arial"/>
              <a:cs typeface="Arial"/>
              <a:sym typeface="Arial"/>
            </a:endParaRPr>
          </a:p>
          <a:p>
            <a:pPr marL="0" lvl="0" indent="0" algn="l" rtl="0">
              <a:spcBef>
                <a:spcPts val="0"/>
              </a:spcBef>
              <a:spcAft>
                <a:spcPts val="0"/>
              </a:spcAft>
              <a:buClr>
                <a:schemeClr val="dk1"/>
              </a:buClr>
              <a:buSzPts val="1418"/>
              <a:buFont typeface="Calibri"/>
              <a:buNone/>
            </a:pPr>
            <a:endParaRPr sz="1418">
              <a:latin typeface="Arial"/>
              <a:ea typeface="Arial"/>
              <a:cs typeface="Arial"/>
              <a:sym typeface="Arial"/>
            </a:endParaRPr>
          </a:p>
          <a:p>
            <a:pPr marL="0" lvl="0" indent="0" algn="l" rtl="0">
              <a:spcBef>
                <a:spcPts val="0"/>
              </a:spcBef>
              <a:spcAft>
                <a:spcPts val="0"/>
              </a:spcAft>
              <a:buClr>
                <a:schemeClr val="dk1"/>
              </a:buClr>
              <a:buSzPts val="1418"/>
              <a:buFont typeface="Arial"/>
              <a:buNone/>
            </a:pPr>
            <a:r>
              <a:rPr lang="en-US" sz="1418" b="1">
                <a:latin typeface="Arial"/>
                <a:ea typeface="Arial"/>
                <a:cs typeface="Arial"/>
                <a:sym typeface="Arial"/>
              </a:rPr>
              <a:t>Suggested time: 2-5 minutes</a:t>
            </a:r>
            <a:endParaRPr sz="1418">
              <a:latin typeface="Arial"/>
              <a:ea typeface="Arial"/>
              <a:cs typeface="Arial"/>
              <a:sym typeface="Arial"/>
            </a:endParaRPr>
          </a:p>
        </p:txBody>
      </p:sp>
      <p:sp>
        <p:nvSpPr>
          <p:cNvPr id="300" name="Google Shape;30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8643" algn="l" rtl="0">
              <a:spcBef>
                <a:spcPts val="0"/>
              </a:spcBef>
              <a:spcAft>
                <a:spcPts val="0"/>
              </a:spcAft>
              <a:buClr>
                <a:schemeClr val="dk1"/>
              </a:buClr>
              <a:buSzPts val="1418"/>
              <a:buChar char="●"/>
            </a:pPr>
            <a:r>
              <a:rPr lang="en-US" sz="1418">
                <a:latin typeface="Arial"/>
                <a:ea typeface="Arial"/>
                <a:cs typeface="Arial"/>
                <a:sym typeface="Arial"/>
              </a:rPr>
              <a:t>Evaluation task</a:t>
            </a:r>
            <a:endParaRPr sz="1418">
              <a:latin typeface="Arial"/>
              <a:ea typeface="Arial"/>
              <a:cs typeface="Arial"/>
              <a:sym typeface="Arial"/>
            </a:endParaRPr>
          </a:p>
          <a:p>
            <a:pPr marL="457200" lvl="0" indent="-318643" algn="l" rtl="0">
              <a:spcBef>
                <a:spcPts val="0"/>
              </a:spcBef>
              <a:spcAft>
                <a:spcPts val="0"/>
              </a:spcAft>
              <a:buClr>
                <a:schemeClr val="dk1"/>
              </a:buClr>
              <a:buSzPts val="1418"/>
              <a:buChar char="●"/>
            </a:pPr>
            <a:r>
              <a:rPr lang="en-US" sz="1418">
                <a:latin typeface="Arial"/>
                <a:ea typeface="Arial"/>
                <a:cs typeface="Arial"/>
                <a:sym typeface="Arial"/>
              </a:rPr>
              <a:t>Complete section on worksheet</a:t>
            </a:r>
            <a:endParaRPr sz="1418">
              <a:latin typeface="Arial"/>
              <a:ea typeface="Arial"/>
              <a:cs typeface="Arial"/>
              <a:sym typeface="Arial"/>
            </a:endParaRPr>
          </a:p>
          <a:p>
            <a:pPr marL="457200" lvl="0" indent="-318643" algn="l" rtl="0">
              <a:spcBef>
                <a:spcPts val="0"/>
              </a:spcBef>
              <a:spcAft>
                <a:spcPts val="0"/>
              </a:spcAft>
              <a:buClr>
                <a:schemeClr val="dk1"/>
              </a:buClr>
              <a:buSzPts val="1418"/>
              <a:buChar char="●"/>
            </a:pPr>
            <a:r>
              <a:rPr lang="en-US" sz="1418">
                <a:latin typeface="Arial"/>
                <a:ea typeface="Arial"/>
                <a:cs typeface="Arial"/>
                <a:sym typeface="Arial"/>
              </a:rPr>
              <a:t>Discussion is time permits</a:t>
            </a:r>
            <a:endParaRPr sz="1418">
              <a:latin typeface="Arial"/>
              <a:ea typeface="Arial"/>
              <a:cs typeface="Arial"/>
              <a:sym typeface="Arial"/>
            </a:endParaRPr>
          </a:p>
          <a:p>
            <a:pPr marL="0" lvl="0" indent="0" algn="l" rtl="0">
              <a:spcBef>
                <a:spcPts val="0"/>
              </a:spcBef>
              <a:spcAft>
                <a:spcPts val="0"/>
              </a:spcAft>
              <a:buClr>
                <a:schemeClr val="dk1"/>
              </a:buClr>
              <a:buSzPts val="1418"/>
              <a:buFont typeface="Calibri"/>
              <a:buNone/>
            </a:pPr>
            <a:endParaRPr sz="1418">
              <a:latin typeface="Arial"/>
              <a:ea typeface="Arial"/>
              <a:cs typeface="Arial"/>
              <a:sym typeface="Arial"/>
            </a:endParaRPr>
          </a:p>
          <a:p>
            <a:pPr marL="0" lvl="0" indent="0" algn="l" rtl="0">
              <a:spcBef>
                <a:spcPts val="0"/>
              </a:spcBef>
              <a:spcAft>
                <a:spcPts val="0"/>
              </a:spcAft>
              <a:buClr>
                <a:schemeClr val="dk1"/>
              </a:buClr>
              <a:buSzPts val="1418"/>
              <a:buFont typeface="Arial"/>
              <a:buNone/>
            </a:pPr>
            <a:r>
              <a:rPr lang="en-US" sz="1418" b="1">
                <a:latin typeface="Arial"/>
                <a:ea typeface="Arial"/>
                <a:cs typeface="Arial"/>
                <a:sym typeface="Arial"/>
              </a:rPr>
              <a:t>Suggested time: 2-10 minutes</a:t>
            </a:r>
            <a:endParaRPr sz="1418">
              <a:latin typeface="Arial"/>
              <a:ea typeface="Arial"/>
              <a:cs typeface="Arial"/>
              <a:sym typeface="Arial"/>
            </a:endParaRPr>
          </a:p>
        </p:txBody>
      </p:sp>
      <p:sp>
        <p:nvSpPr>
          <p:cNvPr id="334" name="Google Shape;33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18">
                <a:latin typeface="Arial"/>
                <a:ea typeface="Arial"/>
                <a:cs typeface="Arial"/>
                <a:sym typeface="Arial"/>
              </a:rPr>
              <a:t>Finally, you reveal your project. </a:t>
            </a:r>
            <a:endParaRPr sz="1418">
              <a:latin typeface="Arial"/>
              <a:ea typeface="Arial"/>
              <a:cs typeface="Arial"/>
              <a:sym typeface="Arial"/>
            </a:endParaRPr>
          </a:p>
          <a:p>
            <a:pPr marL="457200" lvl="0" indent="0" algn="l" rtl="0">
              <a:spcBef>
                <a:spcPts val="0"/>
              </a:spcBef>
              <a:spcAft>
                <a:spcPts val="0"/>
              </a:spcAft>
              <a:buClr>
                <a:schemeClr val="dk1"/>
              </a:buClr>
              <a:buSzPts val="1100"/>
              <a:buFont typeface="Arial"/>
              <a:buNone/>
            </a:pPr>
            <a:endParaRPr sz="1418">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418" b="1">
                <a:latin typeface="Arial"/>
                <a:ea typeface="Arial"/>
                <a:cs typeface="Arial"/>
                <a:sym typeface="Arial"/>
              </a:rPr>
              <a:t>Suggested time: 2-15 minutes</a:t>
            </a:r>
            <a:endParaRPr sz="1418">
              <a:latin typeface="Arial"/>
              <a:ea typeface="Arial"/>
              <a:cs typeface="Arial"/>
              <a:sym typeface="Arial"/>
            </a:endParaRPr>
          </a:p>
        </p:txBody>
      </p:sp>
      <p:sp>
        <p:nvSpPr>
          <p:cNvPr id="351" name="Google Shape;35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18643" algn="l" rtl="0">
              <a:spcBef>
                <a:spcPts val="0"/>
              </a:spcBef>
              <a:spcAft>
                <a:spcPts val="0"/>
              </a:spcAft>
              <a:buSzPts val="1418"/>
              <a:buFont typeface="Arial"/>
              <a:buChar char="●"/>
            </a:pPr>
            <a:r>
              <a:rPr lang="en-US" sz="1418">
                <a:latin typeface="Arial"/>
                <a:ea typeface="Arial"/>
                <a:cs typeface="Arial"/>
                <a:sym typeface="Arial"/>
              </a:rPr>
              <a:t>Introduce the project. </a:t>
            </a:r>
            <a:endParaRPr sz="1418">
              <a:latin typeface="Arial"/>
              <a:ea typeface="Arial"/>
              <a:cs typeface="Arial"/>
              <a:sym typeface="Arial"/>
            </a:endParaRPr>
          </a:p>
          <a:p>
            <a:pPr marL="457200" lvl="0" indent="-318643" algn="l" rtl="0">
              <a:spcBef>
                <a:spcPts val="0"/>
              </a:spcBef>
              <a:spcAft>
                <a:spcPts val="0"/>
              </a:spcAft>
              <a:buSzPts val="1418"/>
              <a:buFont typeface="Arial"/>
              <a:buChar char="●"/>
            </a:pPr>
            <a:r>
              <a:rPr lang="en-US" sz="1418">
                <a:latin typeface="Arial"/>
                <a:ea typeface="Arial"/>
                <a:cs typeface="Arial"/>
                <a:sym typeface="Arial"/>
              </a:rPr>
              <a:t>This is a role play - you are the Planner and the students are the stakeholders. </a:t>
            </a:r>
            <a:endParaRPr sz="1418">
              <a:latin typeface="Arial"/>
              <a:ea typeface="Arial"/>
              <a:cs typeface="Arial"/>
              <a:sym typeface="Arial"/>
            </a:endParaRPr>
          </a:p>
          <a:p>
            <a:pPr marL="457200" lvl="0" indent="-318643" algn="l" rtl="0">
              <a:spcBef>
                <a:spcPts val="0"/>
              </a:spcBef>
              <a:spcAft>
                <a:spcPts val="0"/>
              </a:spcAft>
              <a:buSzPts val="1418"/>
              <a:buFont typeface="Arial"/>
              <a:buChar char="●"/>
            </a:pPr>
            <a:r>
              <a:rPr lang="en-US" sz="1418">
                <a:latin typeface="Arial"/>
                <a:ea typeface="Arial"/>
                <a:cs typeface="Arial"/>
                <a:sym typeface="Arial"/>
              </a:rPr>
              <a:t>Passionately introduce the idea of a new development coming to their area.</a:t>
            </a:r>
            <a:endParaRPr sz="1418">
              <a:latin typeface="Arial"/>
              <a:ea typeface="Arial"/>
              <a:cs typeface="Arial"/>
              <a:sym typeface="Arial"/>
            </a:endParaRPr>
          </a:p>
          <a:p>
            <a:pPr marL="0" lvl="0" indent="0" algn="l" rtl="0">
              <a:spcBef>
                <a:spcPts val="0"/>
              </a:spcBef>
              <a:spcAft>
                <a:spcPts val="0"/>
              </a:spcAft>
              <a:buClr>
                <a:schemeClr val="dk1"/>
              </a:buClr>
              <a:buSzPts val="1400"/>
              <a:buFont typeface="Calibri"/>
              <a:buNone/>
            </a:pPr>
            <a:endParaRPr sz="1418">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418" b="1">
                <a:latin typeface="Arial"/>
                <a:ea typeface="Arial"/>
                <a:cs typeface="Arial"/>
                <a:sym typeface="Arial"/>
              </a:rPr>
              <a:t>Suggested time: 2-5 minutes</a:t>
            </a:r>
            <a:endParaRPr/>
          </a:p>
        </p:txBody>
      </p:sp>
      <p:sp>
        <p:nvSpPr>
          <p:cNvPr id="87" name="Google Shape;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8643" algn="l" rtl="0">
              <a:lnSpc>
                <a:spcPct val="100000"/>
              </a:lnSpc>
              <a:spcBef>
                <a:spcPts val="0"/>
              </a:spcBef>
              <a:spcAft>
                <a:spcPts val="0"/>
              </a:spcAft>
              <a:buSzPts val="1418"/>
              <a:buFont typeface="Arial"/>
              <a:buChar char="●"/>
            </a:pPr>
            <a:r>
              <a:rPr lang="en-US" sz="1418">
                <a:latin typeface="Arial"/>
                <a:ea typeface="Arial"/>
                <a:cs typeface="Arial"/>
                <a:sym typeface="Arial"/>
              </a:rPr>
              <a:t>More detail about the development. </a:t>
            </a:r>
            <a:endParaRPr sz="1418">
              <a:latin typeface="Arial"/>
              <a:ea typeface="Arial"/>
              <a:cs typeface="Arial"/>
              <a:sym typeface="Arial"/>
            </a:endParaRPr>
          </a:p>
          <a:p>
            <a:pPr marL="457200" lvl="0" indent="-318643" algn="l" rtl="0">
              <a:lnSpc>
                <a:spcPct val="100000"/>
              </a:lnSpc>
              <a:spcBef>
                <a:spcPts val="0"/>
              </a:spcBef>
              <a:spcAft>
                <a:spcPts val="0"/>
              </a:spcAft>
              <a:buSzPts val="1418"/>
              <a:buFont typeface="Arial"/>
              <a:buChar char="●"/>
            </a:pPr>
            <a:r>
              <a:rPr lang="en-US" sz="1418">
                <a:latin typeface="Arial"/>
                <a:ea typeface="Arial"/>
                <a:cs typeface="Arial"/>
                <a:sym typeface="Arial"/>
              </a:rPr>
              <a:t>Identify yourself as the Planner and the students as the stakeholders. </a:t>
            </a:r>
            <a:endParaRPr sz="1418">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sz="1418">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418" b="1">
                <a:latin typeface="Arial"/>
                <a:ea typeface="Arial"/>
                <a:cs typeface="Arial"/>
                <a:sym typeface="Arial"/>
              </a:rPr>
              <a:t>Suggested time: 2-5 minutes</a:t>
            </a:r>
            <a:endParaRPr sz="1418" b="1">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sz="1418">
              <a:latin typeface="Arial"/>
              <a:ea typeface="Arial"/>
              <a:cs typeface="Arial"/>
              <a:sym typeface="Arial"/>
            </a:endParaRPr>
          </a:p>
        </p:txBody>
      </p:sp>
      <p:sp>
        <p:nvSpPr>
          <p:cNvPr id="95" name="Google Shape;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8643" algn="l" rtl="0">
              <a:spcBef>
                <a:spcPts val="0"/>
              </a:spcBef>
              <a:spcAft>
                <a:spcPts val="0"/>
              </a:spcAft>
              <a:buSzPts val="1418"/>
              <a:buFont typeface="Arial"/>
              <a:buChar char="●"/>
            </a:pPr>
            <a:r>
              <a:rPr lang="en-US" sz="1418">
                <a:latin typeface="Arial"/>
                <a:ea typeface="Arial"/>
                <a:cs typeface="Arial"/>
                <a:sym typeface="Arial"/>
              </a:rPr>
              <a:t>Different stakeholders that have an interest in the new development. </a:t>
            </a:r>
            <a:endParaRPr sz="1418">
              <a:latin typeface="Arial"/>
              <a:ea typeface="Arial"/>
              <a:cs typeface="Arial"/>
              <a:sym typeface="Arial"/>
            </a:endParaRPr>
          </a:p>
          <a:p>
            <a:pPr marL="457200" lvl="0" indent="-318643" algn="l" rtl="0">
              <a:spcBef>
                <a:spcPts val="0"/>
              </a:spcBef>
              <a:spcAft>
                <a:spcPts val="0"/>
              </a:spcAft>
              <a:buSzPts val="1418"/>
              <a:buFont typeface="Arial"/>
              <a:buChar char="●"/>
            </a:pPr>
            <a:r>
              <a:rPr lang="en-US" sz="1418">
                <a:latin typeface="Arial"/>
                <a:ea typeface="Arial"/>
                <a:cs typeface="Arial"/>
                <a:sym typeface="Arial"/>
              </a:rPr>
              <a:t>Talk through each of the stakeholders in turn an explain what they are.</a:t>
            </a:r>
            <a:endParaRPr sz="1418">
              <a:latin typeface="Arial"/>
              <a:ea typeface="Arial"/>
              <a:cs typeface="Arial"/>
              <a:sym typeface="Arial"/>
            </a:endParaRPr>
          </a:p>
          <a:p>
            <a:pPr marL="457200" lvl="0" indent="-318643" algn="l" rtl="0">
              <a:spcBef>
                <a:spcPts val="0"/>
              </a:spcBef>
              <a:spcAft>
                <a:spcPts val="0"/>
              </a:spcAft>
              <a:buSzPts val="1418"/>
              <a:buFont typeface="Arial"/>
              <a:buChar char="●"/>
            </a:pPr>
            <a:r>
              <a:rPr lang="en-US" sz="1418">
                <a:latin typeface="Arial"/>
                <a:ea typeface="Arial"/>
                <a:cs typeface="Arial"/>
                <a:sym typeface="Arial"/>
              </a:rPr>
              <a:t>Get the students into groups to represent the stakeholders. </a:t>
            </a:r>
            <a:endParaRPr sz="1418">
              <a:latin typeface="Arial"/>
              <a:ea typeface="Arial"/>
              <a:cs typeface="Arial"/>
              <a:sym typeface="Arial"/>
            </a:endParaRPr>
          </a:p>
          <a:p>
            <a:pPr marL="457200" lvl="0" indent="0" algn="l" rtl="0">
              <a:spcBef>
                <a:spcPts val="0"/>
              </a:spcBef>
              <a:spcAft>
                <a:spcPts val="0"/>
              </a:spcAft>
              <a:buNone/>
            </a:pPr>
            <a:endParaRPr sz="1418">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418" b="1">
                <a:latin typeface="Arial"/>
                <a:ea typeface="Arial"/>
                <a:cs typeface="Arial"/>
                <a:sym typeface="Arial"/>
              </a:rPr>
              <a:t>Suggested time: 2-10 minutes</a:t>
            </a:r>
            <a:endParaRPr sz="1418">
              <a:latin typeface="Arial"/>
              <a:ea typeface="Arial"/>
              <a:cs typeface="Arial"/>
              <a:sym typeface="Arial"/>
            </a:endParaRPr>
          </a:p>
        </p:txBody>
      </p:sp>
      <p:sp>
        <p:nvSpPr>
          <p:cNvPr id="103" name="Google Shape;1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8643" algn="l" rtl="0">
              <a:spcBef>
                <a:spcPts val="0"/>
              </a:spcBef>
              <a:spcAft>
                <a:spcPts val="0"/>
              </a:spcAft>
              <a:buSzPts val="1418"/>
              <a:buFont typeface="Arial"/>
              <a:buChar char="●"/>
            </a:pPr>
            <a:r>
              <a:rPr lang="en-US" sz="1418">
                <a:latin typeface="Arial"/>
                <a:ea typeface="Arial"/>
                <a:cs typeface="Arial"/>
                <a:sym typeface="Arial"/>
              </a:rPr>
              <a:t>Challenges faced by planners. </a:t>
            </a:r>
            <a:endParaRPr sz="1418">
              <a:latin typeface="Arial"/>
              <a:ea typeface="Arial"/>
              <a:cs typeface="Arial"/>
              <a:sym typeface="Arial"/>
            </a:endParaRPr>
          </a:p>
          <a:p>
            <a:pPr marL="457200" lvl="0" indent="-318643" algn="l" rtl="0">
              <a:spcBef>
                <a:spcPts val="0"/>
              </a:spcBef>
              <a:spcAft>
                <a:spcPts val="0"/>
              </a:spcAft>
              <a:buSzPts val="1418"/>
              <a:buFont typeface="Arial"/>
              <a:buChar char="●"/>
            </a:pPr>
            <a:r>
              <a:rPr lang="en-US" sz="1418">
                <a:latin typeface="Arial"/>
                <a:ea typeface="Arial"/>
                <a:cs typeface="Arial"/>
                <a:sym typeface="Arial"/>
              </a:rPr>
              <a:t>Talk about the different scales of challenges that planners must tackle</a:t>
            </a:r>
            <a:endParaRPr sz="1418">
              <a:latin typeface="Arial"/>
              <a:ea typeface="Arial"/>
              <a:cs typeface="Arial"/>
              <a:sym typeface="Arial"/>
            </a:endParaRPr>
          </a:p>
          <a:p>
            <a:pPr marL="0" lvl="0" indent="0" algn="l" rtl="0">
              <a:spcBef>
                <a:spcPts val="0"/>
              </a:spcBef>
              <a:spcAft>
                <a:spcPts val="0"/>
              </a:spcAft>
              <a:buClr>
                <a:schemeClr val="dk1"/>
              </a:buClr>
              <a:buSzPts val="1418"/>
              <a:buFont typeface="Calibri"/>
              <a:buNone/>
            </a:pPr>
            <a:endParaRPr sz="1418">
              <a:latin typeface="Arial"/>
              <a:ea typeface="Arial"/>
              <a:cs typeface="Arial"/>
              <a:sym typeface="Arial"/>
            </a:endParaRPr>
          </a:p>
          <a:p>
            <a:pPr marL="0" lvl="0" indent="0" algn="l" rtl="0">
              <a:spcBef>
                <a:spcPts val="0"/>
              </a:spcBef>
              <a:spcAft>
                <a:spcPts val="0"/>
              </a:spcAft>
              <a:buClr>
                <a:schemeClr val="dk1"/>
              </a:buClr>
              <a:buSzPts val="1418"/>
              <a:buFont typeface="Arial"/>
              <a:buNone/>
            </a:pPr>
            <a:r>
              <a:rPr lang="en-US" sz="1418" b="1">
                <a:latin typeface="Arial"/>
                <a:ea typeface="Arial"/>
                <a:cs typeface="Arial"/>
                <a:sym typeface="Arial"/>
              </a:rPr>
              <a:t>Suggested time: 2-5 minutes</a:t>
            </a:r>
            <a:endParaRPr sz="1418" b="1">
              <a:latin typeface="Arial"/>
              <a:ea typeface="Arial"/>
              <a:cs typeface="Arial"/>
              <a:sym typeface="Arial"/>
            </a:endParaRPr>
          </a:p>
        </p:txBody>
      </p:sp>
      <p:sp>
        <p:nvSpPr>
          <p:cNvPr id="111" name="Google Shape;11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8643" algn="l" rtl="0">
              <a:spcBef>
                <a:spcPts val="0"/>
              </a:spcBef>
              <a:spcAft>
                <a:spcPts val="0"/>
              </a:spcAft>
              <a:buSzPts val="1418"/>
              <a:buFont typeface="Arial"/>
              <a:buChar char="●"/>
            </a:pPr>
            <a:r>
              <a:rPr lang="en-US" sz="1418">
                <a:latin typeface="Arial"/>
                <a:ea typeface="Arial"/>
                <a:cs typeface="Arial"/>
                <a:sym typeface="Arial"/>
              </a:rPr>
              <a:t>Give these worksheets out now. </a:t>
            </a:r>
            <a:endParaRPr sz="1418">
              <a:latin typeface="Arial"/>
              <a:ea typeface="Arial"/>
              <a:cs typeface="Arial"/>
              <a:sym typeface="Arial"/>
            </a:endParaRPr>
          </a:p>
          <a:p>
            <a:pPr marL="457200" lvl="0" indent="-318643" algn="l" rtl="0">
              <a:spcBef>
                <a:spcPts val="0"/>
              </a:spcBef>
              <a:spcAft>
                <a:spcPts val="0"/>
              </a:spcAft>
              <a:buSzPts val="1418"/>
              <a:buFont typeface="Arial"/>
              <a:buChar char="●"/>
            </a:pPr>
            <a:r>
              <a:rPr lang="en-US" sz="1418">
                <a:latin typeface="Arial"/>
                <a:ea typeface="Arial"/>
                <a:cs typeface="Arial"/>
                <a:sym typeface="Arial"/>
              </a:rPr>
              <a:t>The students are to match up the challenge with the correct definition.</a:t>
            </a:r>
            <a:endParaRPr sz="1418">
              <a:latin typeface="Arial"/>
              <a:ea typeface="Arial"/>
              <a:cs typeface="Arial"/>
              <a:sym typeface="Arial"/>
            </a:endParaRPr>
          </a:p>
          <a:p>
            <a:pPr marL="0" lvl="0" indent="0" algn="l" rtl="0">
              <a:spcBef>
                <a:spcPts val="0"/>
              </a:spcBef>
              <a:spcAft>
                <a:spcPts val="0"/>
              </a:spcAft>
              <a:buClr>
                <a:schemeClr val="dk1"/>
              </a:buClr>
              <a:buSzPts val="1418"/>
              <a:buFont typeface="Calibri"/>
              <a:buNone/>
            </a:pPr>
            <a:endParaRPr sz="1418">
              <a:latin typeface="Arial"/>
              <a:ea typeface="Arial"/>
              <a:cs typeface="Arial"/>
              <a:sym typeface="Arial"/>
            </a:endParaRPr>
          </a:p>
          <a:p>
            <a:pPr marL="0" lvl="0" indent="0" algn="l" rtl="0">
              <a:spcBef>
                <a:spcPts val="0"/>
              </a:spcBef>
              <a:spcAft>
                <a:spcPts val="0"/>
              </a:spcAft>
              <a:buClr>
                <a:schemeClr val="dk1"/>
              </a:buClr>
              <a:buSzPts val="1418"/>
              <a:buFont typeface="Arial"/>
              <a:buNone/>
            </a:pPr>
            <a:r>
              <a:rPr lang="en-US" sz="1418" b="1">
                <a:latin typeface="Arial"/>
                <a:ea typeface="Arial"/>
                <a:cs typeface="Arial"/>
                <a:sym typeface="Arial"/>
              </a:rPr>
              <a:t>Suggested time: 2-10 minutes</a:t>
            </a:r>
            <a:endParaRPr sz="1418" b="1">
              <a:latin typeface="Arial"/>
              <a:ea typeface="Arial"/>
              <a:cs typeface="Arial"/>
              <a:sym typeface="Arial"/>
            </a:endParaRPr>
          </a:p>
        </p:txBody>
      </p:sp>
      <p:sp>
        <p:nvSpPr>
          <p:cNvPr id="120" name="Google Shape;12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8643" algn="l" rtl="0">
              <a:spcBef>
                <a:spcPts val="0"/>
              </a:spcBef>
              <a:spcAft>
                <a:spcPts val="0"/>
              </a:spcAft>
              <a:buSzPts val="1418"/>
              <a:buFont typeface="Arial"/>
              <a:buChar char="●"/>
            </a:pPr>
            <a:r>
              <a:rPr lang="en-US" sz="1418">
                <a:latin typeface="Arial"/>
                <a:ea typeface="Arial"/>
                <a:cs typeface="Arial"/>
                <a:sym typeface="Arial"/>
              </a:rPr>
              <a:t>This slide is where the answers are revealed. </a:t>
            </a:r>
            <a:endParaRPr sz="1418">
              <a:latin typeface="Arial"/>
              <a:ea typeface="Arial"/>
              <a:cs typeface="Arial"/>
              <a:sym typeface="Arial"/>
            </a:endParaRPr>
          </a:p>
          <a:p>
            <a:pPr marL="457200" lvl="0" indent="-318643" algn="l" rtl="0">
              <a:spcBef>
                <a:spcPts val="0"/>
              </a:spcBef>
              <a:spcAft>
                <a:spcPts val="0"/>
              </a:spcAft>
              <a:buSzPts val="1418"/>
              <a:buFont typeface="Arial"/>
              <a:buChar char="●"/>
            </a:pPr>
            <a:r>
              <a:rPr lang="en-US" sz="1418">
                <a:latin typeface="Arial"/>
                <a:ea typeface="Arial"/>
                <a:cs typeface="Arial"/>
                <a:sym typeface="Arial"/>
              </a:rPr>
              <a:t>Take this opportunity to discuss the challenges in more detail if you have time. </a:t>
            </a:r>
            <a:endParaRPr sz="1418">
              <a:latin typeface="Arial"/>
              <a:ea typeface="Arial"/>
              <a:cs typeface="Arial"/>
              <a:sym typeface="Arial"/>
            </a:endParaRPr>
          </a:p>
          <a:p>
            <a:pPr marL="0" lvl="0" indent="0" algn="l" rtl="0">
              <a:spcBef>
                <a:spcPts val="0"/>
              </a:spcBef>
              <a:spcAft>
                <a:spcPts val="0"/>
              </a:spcAft>
              <a:buClr>
                <a:schemeClr val="dk1"/>
              </a:buClr>
              <a:buSzPts val="1418"/>
              <a:buFont typeface="Calibri"/>
              <a:buNone/>
            </a:pPr>
            <a:endParaRPr sz="1418">
              <a:latin typeface="Arial"/>
              <a:ea typeface="Arial"/>
              <a:cs typeface="Arial"/>
              <a:sym typeface="Arial"/>
            </a:endParaRPr>
          </a:p>
          <a:p>
            <a:pPr marL="0" lvl="0" indent="0" algn="l" rtl="0">
              <a:spcBef>
                <a:spcPts val="0"/>
              </a:spcBef>
              <a:spcAft>
                <a:spcPts val="0"/>
              </a:spcAft>
              <a:buClr>
                <a:schemeClr val="dk1"/>
              </a:buClr>
              <a:buSzPts val="1418"/>
              <a:buFont typeface="Arial"/>
              <a:buNone/>
            </a:pPr>
            <a:r>
              <a:rPr lang="en-US" sz="1418" b="1">
                <a:latin typeface="Arial"/>
                <a:ea typeface="Arial"/>
                <a:cs typeface="Arial"/>
                <a:sym typeface="Arial"/>
              </a:rPr>
              <a:t>Suggested time: 2-5 minutes</a:t>
            </a:r>
            <a:endParaRPr sz="1418" b="1">
              <a:latin typeface="Arial"/>
              <a:ea typeface="Arial"/>
              <a:cs typeface="Arial"/>
              <a:sym typeface="Arial"/>
            </a:endParaRPr>
          </a:p>
        </p:txBody>
      </p:sp>
      <p:sp>
        <p:nvSpPr>
          <p:cNvPr id="143" name="Google Shape;1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8643" algn="l" rtl="0">
              <a:spcBef>
                <a:spcPts val="0"/>
              </a:spcBef>
              <a:spcAft>
                <a:spcPts val="0"/>
              </a:spcAft>
              <a:buSzPts val="1418"/>
              <a:buFont typeface="Arial"/>
              <a:buChar char="●"/>
            </a:pPr>
            <a:r>
              <a:rPr lang="en-US" sz="1418">
                <a:latin typeface="Arial"/>
                <a:ea typeface="Arial"/>
                <a:cs typeface="Arial"/>
                <a:sym typeface="Arial"/>
              </a:rPr>
              <a:t>Evaluation task</a:t>
            </a:r>
            <a:endParaRPr sz="1418">
              <a:latin typeface="Arial"/>
              <a:ea typeface="Arial"/>
              <a:cs typeface="Arial"/>
              <a:sym typeface="Arial"/>
            </a:endParaRPr>
          </a:p>
          <a:p>
            <a:pPr marL="457200" lvl="0" indent="-318643" algn="l" rtl="0">
              <a:spcBef>
                <a:spcPts val="0"/>
              </a:spcBef>
              <a:spcAft>
                <a:spcPts val="0"/>
              </a:spcAft>
              <a:buSzPts val="1418"/>
              <a:buFont typeface="Arial"/>
              <a:buChar char="●"/>
            </a:pPr>
            <a:r>
              <a:rPr lang="en-US" sz="1418">
                <a:latin typeface="Arial"/>
                <a:ea typeface="Arial"/>
                <a:cs typeface="Arial"/>
                <a:sym typeface="Arial"/>
              </a:rPr>
              <a:t>Complete section on worksheet</a:t>
            </a:r>
            <a:endParaRPr sz="1418">
              <a:latin typeface="Arial"/>
              <a:ea typeface="Arial"/>
              <a:cs typeface="Arial"/>
              <a:sym typeface="Arial"/>
            </a:endParaRPr>
          </a:p>
          <a:p>
            <a:pPr marL="457200" lvl="0" indent="-318643" algn="l" rtl="0">
              <a:spcBef>
                <a:spcPts val="0"/>
              </a:spcBef>
              <a:spcAft>
                <a:spcPts val="0"/>
              </a:spcAft>
              <a:buSzPts val="1418"/>
              <a:buFont typeface="Arial"/>
              <a:buChar char="●"/>
            </a:pPr>
            <a:r>
              <a:rPr lang="en-US" sz="1418">
                <a:latin typeface="Arial"/>
                <a:ea typeface="Arial"/>
                <a:cs typeface="Arial"/>
                <a:sym typeface="Arial"/>
              </a:rPr>
              <a:t>Discussion is time permits</a:t>
            </a:r>
            <a:endParaRPr sz="1418">
              <a:latin typeface="Arial"/>
              <a:ea typeface="Arial"/>
              <a:cs typeface="Arial"/>
              <a:sym typeface="Arial"/>
            </a:endParaRPr>
          </a:p>
          <a:p>
            <a:pPr marL="0" lvl="0" indent="0" algn="l" rtl="0">
              <a:spcBef>
                <a:spcPts val="0"/>
              </a:spcBef>
              <a:spcAft>
                <a:spcPts val="0"/>
              </a:spcAft>
              <a:buClr>
                <a:schemeClr val="dk1"/>
              </a:buClr>
              <a:buSzPts val="1418"/>
              <a:buFont typeface="Calibri"/>
              <a:buNone/>
            </a:pPr>
            <a:endParaRPr sz="1418">
              <a:latin typeface="Arial"/>
              <a:ea typeface="Arial"/>
              <a:cs typeface="Arial"/>
              <a:sym typeface="Arial"/>
            </a:endParaRPr>
          </a:p>
          <a:p>
            <a:pPr marL="0" lvl="0" indent="0" algn="l" rtl="0">
              <a:spcBef>
                <a:spcPts val="0"/>
              </a:spcBef>
              <a:spcAft>
                <a:spcPts val="0"/>
              </a:spcAft>
              <a:buClr>
                <a:schemeClr val="dk1"/>
              </a:buClr>
              <a:buSzPts val="1418"/>
              <a:buFont typeface="Arial"/>
              <a:buNone/>
            </a:pPr>
            <a:r>
              <a:rPr lang="en-US" sz="1418" b="1">
                <a:latin typeface="Arial"/>
                <a:ea typeface="Arial"/>
                <a:cs typeface="Arial"/>
                <a:sym typeface="Arial"/>
              </a:rPr>
              <a:t>Suggested time: 2-10 minutes</a:t>
            </a:r>
            <a:endParaRPr sz="1418" b="1">
              <a:latin typeface="Arial"/>
              <a:ea typeface="Arial"/>
              <a:cs typeface="Arial"/>
              <a:sym typeface="Arial"/>
            </a:endParaRPr>
          </a:p>
        </p:txBody>
      </p:sp>
      <p:sp>
        <p:nvSpPr>
          <p:cNvPr id="172" name="Google Shape;17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1_Title Slide">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1"/>
        <p:cNvGrpSpPr/>
        <p:nvPr/>
      </p:nvGrpSpPr>
      <p:grpSpPr>
        <a:xfrm>
          <a:off x="0" y="0"/>
          <a:ext cx="0" cy="0"/>
          <a:chOff x="0" y="0"/>
          <a:chExt cx="0" cy="0"/>
        </a:xfrm>
      </p:grpSpPr>
      <p:sp>
        <p:nvSpPr>
          <p:cNvPr id="12" name="Google Shape;12;p26"/>
          <p:cNvSpPr txBox="1">
            <a:spLocks noGrp="1"/>
          </p:cNvSpPr>
          <p:nvPr>
            <p:ph type="body" idx="1"/>
          </p:nvPr>
        </p:nvSpPr>
        <p:spPr>
          <a:xfrm>
            <a:off x="243135" y="1012047"/>
            <a:ext cx="4262924" cy="1339439"/>
          </a:xfrm>
          <a:prstGeom prst="rect">
            <a:avLst/>
          </a:prstGeom>
          <a:noFill/>
          <a:ln>
            <a:noFill/>
          </a:ln>
        </p:spPr>
        <p:txBody>
          <a:bodyPr spcFirstLastPara="1" wrap="square" lIns="99525" tIns="49750" rIns="99525" bIns="49750" anchor="t" anchorCtr="0">
            <a:noAutofit/>
          </a:bodyPr>
          <a:lstStyle>
            <a:lvl1pPr marL="457200" marR="0" lvl="0" indent="-228600" algn="l" rtl="0">
              <a:lnSpc>
                <a:spcPct val="100000"/>
              </a:lnSpc>
              <a:spcBef>
                <a:spcPts val="600"/>
              </a:spcBef>
              <a:spcAft>
                <a:spcPts val="0"/>
              </a:spcAft>
              <a:buClr>
                <a:srgbClr val="F7E234"/>
              </a:buClr>
              <a:buSzPts val="3000"/>
              <a:buFont typeface="Arial"/>
              <a:buNone/>
              <a:defRPr sz="3000" b="1" i="0" u="none" strike="noStrike" cap="none">
                <a:solidFill>
                  <a:srgbClr val="F7E234"/>
                </a:solidFill>
                <a:latin typeface="Arial"/>
                <a:ea typeface="Arial"/>
                <a:cs typeface="Arial"/>
                <a:sym typeface="Arial"/>
              </a:defRPr>
            </a:lvl1pPr>
            <a:lvl2pPr marL="914400" marR="0" lvl="1" indent="-358140" algn="l" rtl="0">
              <a:lnSpc>
                <a:spcPct val="100000"/>
              </a:lnSpc>
              <a:spcBef>
                <a:spcPts val="408"/>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40867" algn="l" rtl="0">
              <a:lnSpc>
                <a:spcPct val="100000"/>
              </a:lnSpc>
              <a:spcBef>
                <a:spcPts val="354"/>
              </a:spcBef>
              <a:spcAft>
                <a:spcPts val="0"/>
              </a:spcAft>
              <a:buClr>
                <a:schemeClr val="dk1"/>
              </a:buClr>
              <a:buSzPts val="1768"/>
              <a:buFont typeface="Arial"/>
              <a:buChar char="•"/>
              <a:defRPr sz="1768" b="0" i="0" u="none" strike="noStrike" cap="none">
                <a:solidFill>
                  <a:schemeClr val="dk1"/>
                </a:solidFill>
                <a:latin typeface="Calibri"/>
                <a:ea typeface="Calibri"/>
                <a:cs typeface="Calibri"/>
                <a:sym typeface="Calibri"/>
              </a:defRPr>
            </a:lvl3pPr>
            <a:lvl4pPr marL="1828800" marR="0" lvl="3" indent="-323596"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4pPr>
            <a:lvl5pPr marL="2286000" marR="0" lvl="4" indent="-323595"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5pPr>
            <a:lvl6pPr marL="2743200" marR="0" lvl="5" indent="-323595"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6pPr>
            <a:lvl7pPr marL="3200400" marR="0" lvl="6" indent="-323595"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7pPr>
            <a:lvl8pPr marL="3657600" marR="0" lvl="7" indent="-323596"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8pPr>
            <a:lvl9pPr marL="4114800" marR="0" lvl="8" indent="-323596"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body" idx="2"/>
          </p:nvPr>
        </p:nvSpPr>
        <p:spPr>
          <a:xfrm>
            <a:off x="243253" y="2595563"/>
            <a:ext cx="3793882" cy="404812"/>
          </a:xfrm>
          <a:prstGeom prst="rect">
            <a:avLst/>
          </a:prstGeom>
          <a:noFill/>
          <a:ln>
            <a:noFill/>
          </a:ln>
        </p:spPr>
        <p:txBody>
          <a:bodyPr spcFirstLastPara="1" wrap="square" lIns="99525" tIns="49750" rIns="99525" bIns="49750" anchor="t" anchorCtr="0">
            <a:noAutofit/>
          </a:bodyPr>
          <a:lstStyle>
            <a:lvl1pPr marL="457200" marR="0" lvl="0" indent="-228600" algn="l" rtl="0">
              <a:lnSpc>
                <a:spcPct val="100000"/>
              </a:lnSpc>
              <a:spcBef>
                <a:spcPts val="326"/>
              </a:spcBef>
              <a:spcAft>
                <a:spcPts val="0"/>
              </a:spcAft>
              <a:buClr>
                <a:schemeClr val="lt1"/>
              </a:buClr>
              <a:buSzPts val="1632"/>
              <a:buFont typeface="Arial"/>
              <a:buNone/>
              <a:defRPr sz="1632" b="0" i="0" u="none" strike="noStrike" cap="none">
                <a:solidFill>
                  <a:schemeClr val="lt1"/>
                </a:solidFill>
                <a:latin typeface="Arial"/>
                <a:ea typeface="Arial"/>
                <a:cs typeface="Arial"/>
                <a:sym typeface="Arial"/>
              </a:defRPr>
            </a:lvl1pPr>
            <a:lvl2pPr marL="914400" marR="0" lvl="1" indent="-358140" algn="l" rtl="0">
              <a:lnSpc>
                <a:spcPct val="100000"/>
              </a:lnSpc>
              <a:spcBef>
                <a:spcPts val="408"/>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40867" algn="l" rtl="0">
              <a:lnSpc>
                <a:spcPct val="100000"/>
              </a:lnSpc>
              <a:spcBef>
                <a:spcPts val="354"/>
              </a:spcBef>
              <a:spcAft>
                <a:spcPts val="0"/>
              </a:spcAft>
              <a:buClr>
                <a:schemeClr val="dk1"/>
              </a:buClr>
              <a:buSzPts val="1768"/>
              <a:buFont typeface="Arial"/>
              <a:buChar char="•"/>
              <a:defRPr sz="1768" b="0" i="0" u="none" strike="noStrike" cap="none">
                <a:solidFill>
                  <a:schemeClr val="dk1"/>
                </a:solidFill>
                <a:latin typeface="Calibri"/>
                <a:ea typeface="Calibri"/>
                <a:cs typeface="Calibri"/>
                <a:sym typeface="Calibri"/>
              </a:defRPr>
            </a:lvl3pPr>
            <a:lvl4pPr marL="1828800" marR="0" lvl="3" indent="-323596"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4pPr>
            <a:lvl5pPr marL="2286000" marR="0" lvl="4" indent="-323595"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5pPr>
            <a:lvl6pPr marL="2743200" marR="0" lvl="5" indent="-323595"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6pPr>
            <a:lvl7pPr marL="3200400" marR="0" lvl="6" indent="-323595"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7pPr>
            <a:lvl8pPr marL="3657600" marR="0" lvl="7" indent="-323596"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8pPr>
            <a:lvl9pPr marL="4114800" marR="0" lvl="8" indent="-323596"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body" idx="3"/>
          </p:nvPr>
        </p:nvSpPr>
        <p:spPr>
          <a:xfrm>
            <a:off x="243254" y="4512470"/>
            <a:ext cx="3044584" cy="341742"/>
          </a:xfrm>
          <a:prstGeom prst="rect">
            <a:avLst/>
          </a:prstGeom>
          <a:noFill/>
          <a:ln>
            <a:noFill/>
          </a:ln>
        </p:spPr>
        <p:txBody>
          <a:bodyPr spcFirstLastPara="1" wrap="square" lIns="99525" tIns="49750" rIns="99525" bIns="49750" anchor="t" anchorCtr="0">
            <a:noAutofit/>
          </a:bodyPr>
          <a:lstStyle>
            <a:lvl1pPr marL="457200" marR="0" lvl="0" indent="-228600" algn="l" rtl="0">
              <a:lnSpc>
                <a:spcPct val="100000"/>
              </a:lnSpc>
              <a:spcBef>
                <a:spcPts val="150"/>
              </a:spcBef>
              <a:spcAft>
                <a:spcPts val="0"/>
              </a:spcAft>
              <a:buClr>
                <a:srgbClr val="FFFFFF"/>
              </a:buClr>
              <a:buSzPts val="748"/>
              <a:buFont typeface="Arial"/>
              <a:buNone/>
              <a:defRPr sz="748" b="0" i="0" u="none" strike="noStrike" cap="none">
                <a:solidFill>
                  <a:srgbClr val="FFFFFF"/>
                </a:solidFill>
                <a:latin typeface="Arial"/>
                <a:ea typeface="Arial"/>
                <a:cs typeface="Arial"/>
                <a:sym typeface="Arial"/>
              </a:defRPr>
            </a:lvl1pPr>
            <a:lvl2pPr marL="914400" marR="0" lvl="1" indent="-358140" algn="l" rtl="0">
              <a:lnSpc>
                <a:spcPct val="100000"/>
              </a:lnSpc>
              <a:spcBef>
                <a:spcPts val="408"/>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40867" algn="l" rtl="0">
              <a:lnSpc>
                <a:spcPct val="100000"/>
              </a:lnSpc>
              <a:spcBef>
                <a:spcPts val="354"/>
              </a:spcBef>
              <a:spcAft>
                <a:spcPts val="0"/>
              </a:spcAft>
              <a:buClr>
                <a:schemeClr val="dk1"/>
              </a:buClr>
              <a:buSzPts val="1768"/>
              <a:buFont typeface="Arial"/>
              <a:buChar char="•"/>
              <a:defRPr sz="1768" b="0" i="0" u="none" strike="noStrike" cap="none">
                <a:solidFill>
                  <a:schemeClr val="dk1"/>
                </a:solidFill>
                <a:latin typeface="Calibri"/>
                <a:ea typeface="Calibri"/>
                <a:cs typeface="Calibri"/>
                <a:sym typeface="Calibri"/>
              </a:defRPr>
            </a:lvl3pPr>
            <a:lvl4pPr marL="1828800" marR="0" lvl="3" indent="-323596"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4pPr>
            <a:lvl5pPr marL="2286000" marR="0" lvl="4" indent="-323595"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5pPr>
            <a:lvl6pPr marL="2743200" marR="0" lvl="5" indent="-323595"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6pPr>
            <a:lvl7pPr marL="3200400" marR="0" lvl="6" indent="-323595"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7pPr>
            <a:lvl8pPr marL="3657600" marR="0" lvl="7" indent="-323596"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8pPr>
            <a:lvl9pPr marL="4114800" marR="0" lvl="8" indent="-323596"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9pPr>
          </a:lstStyle>
          <a:p>
            <a:endParaRPr/>
          </a:p>
        </p:txBody>
      </p:sp>
      <p:pic>
        <p:nvPicPr>
          <p:cNvPr id="15" name="Google Shape;15;p2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219174" y="17515"/>
            <a:ext cx="2807708" cy="102865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tandard Text Slide">
  <p:cSld name="1_Standard Text Slide">
    <p:spTree>
      <p:nvGrpSpPr>
        <p:cNvPr id="1" name="Shape 51"/>
        <p:cNvGrpSpPr/>
        <p:nvPr/>
      </p:nvGrpSpPr>
      <p:grpSpPr>
        <a:xfrm>
          <a:off x="0" y="0"/>
          <a:ext cx="0" cy="0"/>
          <a:chOff x="0" y="0"/>
          <a:chExt cx="0" cy="0"/>
        </a:xfrm>
      </p:grpSpPr>
      <p:pic>
        <p:nvPicPr>
          <p:cNvPr id="52" name="Google Shape;52;p3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65813" y="1174568"/>
            <a:ext cx="6672072" cy="33528"/>
          </a:xfrm>
          <a:prstGeom prst="rect">
            <a:avLst/>
          </a:prstGeom>
          <a:noFill/>
          <a:ln>
            <a:noFill/>
          </a:ln>
        </p:spPr>
      </p:pic>
      <p:sp>
        <p:nvSpPr>
          <p:cNvPr id="53" name="Google Shape;53;p35"/>
          <p:cNvSpPr txBox="1">
            <a:spLocks noGrp="1"/>
          </p:cNvSpPr>
          <p:nvPr>
            <p:ph type="body" idx="1"/>
          </p:nvPr>
        </p:nvSpPr>
        <p:spPr>
          <a:xfrm>
            <a:off x="190734" y="113164"/>
            <a:ext cx="6762517" cy="946550"/>
          </a:xfrm>
          <a:prstGeom prst="rect">
            <a:avLst/>
          </a:prstGeom>
          <a:noFill/>
          <a:ln>
            <a:noFill/>
          </a:ln>
        </p:spPr>
        <p:txBody>
          <a:bodyPr spcFirstLastPara="1" wrap="square" lIns="99525" tIns="49750" rIns="99525" bIns="49750" anchor="t" anchorCtr="0">
            <a:noAutofit/>
          </a:bodyPr>
          <a:lstStyle>
            <a:lvl1pPr marL="457200" marR="0" lvl="0" indent="-228600" algn="l" rtl="0">
              <a:spcBef>
                <a:spcPts val="530"/>
              </a:spcBef>
              <a:spcAft>
                <a:spcPts val="0"/>
              </a:spcAft>
              <a:buClr>
                <a:srgbClr val="64A4CA"/>
              </a:buClr>
              <a:buSzPts val="2652"/>
              <a:buFont typeface="Arial"/>
              <a:buNone/>
              <a:defRPr sz="2652" b="0" i="0" u="none" strike="noStrike" cap="none">
                <a:solidFill>
                  <a:srgbClr val="64A4CA"/>
                </a:solidFill>
                <a:latin typeface="Arial"/>
                <a:ea typeface="Arial"/>
                <a:cs typeface="Arial"/>
                <a:sym typeface="Arial"/>
              </a:defRPr>
            </a:lvl1pPr>
            <a:lvl2pPr marL="914400" marR="0" lvl="1" indent="-358140" algn="l" rtl="0">
              <a:spcBef>
                <a:spcPts val="408"/>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40867" algn="l" rtl="0">
              <a:spcBef>
                <a:spcPts val="354"/>
              </a:spcBef>
              <a:spcAft>
                <a:spcPts val="0"/>
              </a:spcAft>
              <a:buClr>
                <a:schemeClr val="dk1"/>
              </a:buClr>
              <a:buSzPts val="1768"/>
              <a:buFont typeface="Arial"/>
              <a:buChar char="•"/>
              <a:defRPr sz="1768" b="0" i="0" u="none" strike="noStrike" cap="none">
                <a:solidFill>
                  <a:schemeClr val="dk1"/>
                </a:solidFill>
                <a:latin typeface="Calibri"/>
                <a:ea typeface="Calibri"/>
                <a:cs typeface="Calibri"/>
                <a:sym typeface="Calibri"/>
              </a:defRPr>
            </a:lvl3pPr>
            <a:lvl4pPr marL="1828800" marR="0" lvl="3"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4pPr>
            <a:lvl5pPr marL="2286000" marR="0" lvl="4"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5pPr>
            <a:lvl6pPr marL="2743200" marR="0" lvl="5"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6pPr>
            <a:lvl7pPr marL="3200400" marR="0" lvl="6"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7pPr>
            <a:lvl8pPr marL="3657600" marR="0" lvl="7"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8pPr>
            <a:lvl9pPr marL="4114800" marR="0" lvl="8"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9pPr>
          </a:lstStyle>
          <a:p>
            <a:endParaRPr/>
          </a:p>
        </p:txBody>
      </p:sp>
      <p:sp>
        <p:nvSpPr>
          <p:cNvPr id="54" name="Google Shape;54;p35"/>
          <p:cNvSpPr txBox="1">
            <a:spLocks noGrp="1"/>
          </p:cNvSpPr>
          <p:nvPr>
            <p:ph type="body" idx="2"/>
          </p:nvPr>
        </p:nvSpPr>
        <p:spPr>
          <a:xfrm>
            <a:off x="198062" y="2220523"/>
            <a:ext cx="6762517" cy="1865371"/>
          </a:xfrm>
          <a:prstGeom prst="rect">
            <a:avLst/>
          </a:prstGeom>
          <a:noFill/>
          <a:ln>
            <a:noFill/>
          </a:ln>
        </p:spPr>
        <p:txBody>
          <a:bodyPr spcFirstLastPara="1" wrap="square" lIns="99525" tIns="49750" rIns="99525" bIns="49750" anchor="t" anchorCtr="0">
            <a:noAutofit/>
          </a:bodyPr>
          <a:lstStyle>
            <a:lvl1pPr marL="457200" marR="0" lvl="0" indent="-368300" algn="l" rtl="0">
              <a:spcBef>
                <a:spcPts val="440"/>
              </a:spcBef>
              <a:spcAft>
                <a:spcPts val="0"/>
              </a:spcAft>
              <a:buClr>
                <a:srgbClr val="014C74"/>
              </a:buClr>
              <a:buSzPts val="2200"/>
              <a:buFont typeface="Arial"/>
              <a:buChar char="•"/>
              <a:defRPr sz="2200" b="0" i="0" u="none" strike="noStrike" cap="none">
                <a:solidFill>
                  <a:srgbClr val="014C74"/>
                </a:solidFill>
                <a:latin typeface="Arial"/>
                <a:ea typeface="Arial"/>
                <a:cs typeface="Arial"/>
                <a:sym typeface="Arial"/>
              </a:defRPr>
            </a:lvl1pPr>
            <a:lvl2pPr marL="914400" marR="0" lvl="1" indent="-358140" algn="l" rtl="0">
              <a:spcBef>
                <a:spcPts val="408"/>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40867" algn="l" rtl="0">
              <a:spcBef>
                <a:spcPts val="354"/>
              </a:spcBef>
              <a:spcAft>
                <a:spcPts val="0"/>
              </a:spcAft>
              <a:buClr>
                <a:schemeClr val="dk1"/>
              </a:buClr>
              <a:buSzPts val="1768"/>
              <a:buFont typeface="Arial"/>
              <a:buChar char="•"/>
              <a:defRPr sz="1768" b="0" i="0" u="none" strike="noStrike" cap="none">
                <a:solidFill>
                  <a:schemeClr val="dk1"/>
                </a:solidFill>
                <a:latin typeface="Calibri"/>
                <a:ea typeface="Calibri"/>
                <a:cs typeface="Calibri"/>
                <a:sym typeface="Calibri"/>
              </a:defRPr>
            </a:lvl3pPr>
            <a:lvl4pPr marL="1828800" marR="0" lvl="3"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4pPr>
            <a:lvl5pPr marL="2286000" marR="0" lvl="4"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5pPr>
            <a:lvl6pPr marL="2743200" marR="0" lvl="5"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6pPr>
            <a:lvl7pPr marL="3200400" marR="0" lvl="6"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7pPr>
            <a:lvl8pPr marL="3657600" marR="0" lvl="7"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8pPr>
            <a:lvl9pPr marL="4114800" marR="0" lvl="8"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9pPr>
          </a:lstStyle>
          <a:p>
            <a:endParaRPr/>
          </a:p>
        </p:txBody>
      </p:sp>
      <p:sp>
        <p:nvSpPr>
          <p:cNvPr id="55" name="Google Shape;55;p35"/>
          <p:cNvSpPr txBox="1">
            <a:spLocks noGrp="1"/>
          </p:cNvSpPr>
          <p:nvPr>
            <p:ph type="body" idx="3"/>
          </p:nvPr>
        </p:nvSpPr>
        <p:spPr>
          <a:xfrm>
            <a:off x="200758" y="1273970"/>
            <a:ext cx="6752492" cy="863204"/>
          </a:xfrm>
          <a:prstGeom prst="rect">
            <a:avLst/>
          </a:prstGeom>
          <a:noFill/>
          <a:ln>
            <a:noFill/>
          </a:ln>
        </p:spPr>
        <p:txBody>
          <a:bodyPr spcFirstLastPara="1" wrap="square" lIns="99525" tIns="49750" rIns="99525" bIns="49750" anchor="t" anchorCtr="0">
            <a:noAutofit/>
          </a:bodyPr>
          <a:lstStyle>
            <a:lvl1pPr marL="457200" marR="0" lvl="0" indent="-228600" algn="l" rtl="0">
              <a:spcBef>
                <a:spcPts val="440"/>
              </a:spcBef>
              <a:spcAft>
                <a:spcPts val="0"/>
              </a:spcAft>
              <a:buClr>
                <a:srgbClr val="014C74"/>
              </a:buClr>
              <a:buSzPts val="2200"/>
              <a:buFont typeface="Arial"/>
              <a:buNone/>
              <a:defRPr sz="2200" b="0" i="0" u="none" strike="noStrike" cap="none">
                <a:solidFill>
                  <a:srgbClr val="014C74"/>
                </a:solidFill>
                <a:latin typeface="Arial"/>
                <a:ea typeface="Arial"/>
                <a:cs typeface="Arial"/>
                <a:sym typeface="Arial"/>
              </a:defRPr>
            </a:lvl1pPr>
            <a:lvl2pPr marL="914400" marR="0" lvl="1" indent="-358140" algn="l" rtl="0">
              <a:spcBef>
                <a:spcPts val="408"/>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40867" algn="l" rtl="0">
              <a:spcBef>
                <a:spcPts val="354"/>
              </a:spcBef>
              <a:spcAft>
                <a:spcPts val="0"/>
              </a:spcAft>
              <a:buClr>
                <a:schemeClr val="dk1"/>
              </a:buClr>
              <a:buSzPts val="1768"/>
              <a:buFont typeface="Arial"/>
              <a:buChar char="•"/>
              <a:defRPr sz="1768" b="0" i="0" u="none" strike="noStrike" cap="none">
                <a:solidFill>
                  <a:schemeClr val="dk1"/>
                </a:solidFill>
                <a:latin typeface="Calibri"/>
                <a:ea typeface="Calibri"/>
                <a:cs typeface="Calibri"/>
                <a:sym typeface="Calibri"/>
              </a:defRPr>
            </a:lvl3pPr>
            <a:lvl4pPr marL="1828800" marR="0" lvl="3"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4pPr>
            <a:lvl5pPr marL="2286000" marR="0" lvl="4"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5pPr>
            <a:lvl6pPr marL="2743200" marR="0" lvl="5"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6pPr>
            <a:lvl7pPr marL="3200400" marR="0" lvl="6"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7pPr>
            <a:lvl8pPr marL="3657600" marR="0" lvl="7"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8pPr>
            <a:lvl9pPr marL="4114800" marR="0" lvl="8"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9pPr>
          </a:lstStyle>
          <a:p>
            <a:endParaRPr/>
          </a:p>
        </p:txBody>
      </p:sp>
      <p:sp>
        <p:nvSpPr>
          <p:cNvPr id="56" name="Google Shape;56;p35"/>
          <p:cNvSpPr txBox="1">
            <a:spLocks noGrp="1"/>
          </p:cNvSpPr>
          <p:nvPr>
            <p:ph type="sldNum" idx="12"/>
          </p:nvPr>
        </p:nvSpPr>
        <p:spPr>
          <a:xfrm>
            <a:off x="159629" y="4586854"/>
            <a:ext cx="566342" cy="137104"/>
          </a:xfrm>
          <a:prstGeom prst="rect">
            <a:avLst/>
          </a:prstGeom>
          <a:noFill/>
          <a:ln>
            <a:noFill/>
          </a:ln>
        </p:spPr>
        <p:txBody>
          <a:bodyPr spcFirstLastPara="1" wrap="square" lIns="99525" tIns="49750" rIns="99525" bIns="49750" anchor="ctr" anchorCtr="0">
            <a:noAutofit/>
          </a:bodyPr>
          <a:lstStyle>
            <a:lvl1pPr marL="0" marR="0" lvl="0" indent="0" algn="l" rtl="0">
              <a:spcBef>
                <a:spcPts val="0"/>
              </a:spcBef>
              <a:buNone/>
              <a:defRPr sz="748" b="1">
                <a:solidFill>
                  <a:srgbClr val="64A4CA"/>
                </a:solidFill>
                <a:latin typeface="Arial"/>
                <a:ea typeface="Arial"/>
                <a:cs typeface="Arial"/>
                <a:sym typeface="Arial"/>
              </a:defRPr>
            </a:lvl1pPr>
            <a:lvl2pPr marL="0" marR="0" lvl="1" indent="0" algn="l" rtl="0">
              <a:spcBef>
                <a:spcPts val="0"/>
              </a:spcBef>
              <a:buNone/>
              <a:defRPr sz="748" b="1">
                <a:solidFill>
                  <a:srgbClr val="64A4CA"/>
                </a:solidFill>
                <a:latin typeface="Arial"/>
                <a:ea typeface="Arial"/>
                <a:cs typeface="Arial"/>
                <a:sym typeface="Arial"/>
              </a:defRPr>
            </a:lvl2pPr>
            <a:lvl3pPr marL="0" marR="0" lvl="2" indent="0" algn="l" rtl="0">
              <a:spcBef>
                <a:spcPts val="0"/>
              </a:spcBef>
              <a:buNone/>
              <a:defRPr sz="748" b="1">
                <a:solidFill>
                  <a:srgbClr val="64A4CA"/>
                </a:solidFill>
                <a:latin typeface="Arial"/>
                <a:ea typeface="Arial"/>
                <a:cs typeface="Arial"/>
                <a:sym typeface="Arial"/>
              </a:defRPr>
            </a:lvl3pPr>
            <a:lvl4pPr marL="0" marR="0" lvl="3" indent="0" algn="l" rtl="0">
              <a:spcBef>
                <a:spcPts val="0"/>
              </a:spcBef>
              <a:buNone/>
              <a:defRPr sz="748" b="1">
                <a:solidFill>
                  <a:srgbClr val="64A4CA"/>
                </a:solidFill>
                <a:latin typeface="Arial"/>
                <a:ea typeface="Arial"/>
                <a:cs typeface="Arial"/>
                <a:sym typeface="Arial"/>
              </a:defRPr>
            </a:lvl4pPr>
            <a:lvl5pPr marL="0" marR="0" lvl="4" indent="0" algn="l" rtl="0">
              <a:spcBef>
                <a:spcPts val="0"/>
              </a:spcBef>
              <a:buNone/>
              <a:defRPr sz="748" b="1">
                <a:solidFill>
                  <a:srgbClr val="64A4CA"/>
                </a:solidFill>
                <a:latin typeface="Arial"/>
                <a:ea typeface="Arial"/>
                <a:cs typeface="Arial"/>
                <a:sym typeface="Arial"/>
              </a:defRPr>
            </a:lvl5pPr>
            <a:lvl6pPr marL="0" marR="0" lvl="5" indent="0" algn="l" rtl="0">
              <a:spcBef>
                <a:spcPts val="0"/>
              </a:spcBef>
              <a:buNone/>
              <a:defRPr sz="748" b="1">
                <a:solidFill>
                  <a:srgbClr val="64A4CA"/>
                </a:solidFill>
                <a:latin typeface="Arial"/>
                <a:ea typeface="Arial"/>
                <a:cs typeface="Arial"/>
                <a:sym typeface="Arial"/>
              </a:defRPr>
            </a:lvl6pPr>
            <a:lvl7pPr marL="0" marR="0" lvl="6" indent="0" algn="l" rtl="0">
              <a:spcBef>
                <a:spcPts val="0"/>
              </a:spcBef>
              <a:buNone/>
              <a:defRPr sz="748" b="1">
                <a:solidFill>
                  <a:srgbClr val="64A4CA"/>
                </a:solidFill>
                <a:latin typeface="Arial"/>
                <a:ea typeface="Arial"/>
                <a:cs typeface="Arial"/>
                <a:sym typeface="Arial"/>
              </a:defRPr>
            </a:lvl7pPr>
            <a:lvl8pPr marL="0" marR="0" lvl="7" indent="0" algn="l" rtl="0">
              <a:spcBef>
                <a:spcPts val="0"/>
              </a:spcBef>
              <a:buNone/>
              <a:defRPr sz="748" b="1">
                <a:solidFill>
                  <a:srgbClr val="64A4CA"/>
                </a:solidFill>
                <a:latin typeface="Arial"/>
                <a:ea typeface="Arial"/>
                <a:cs typeface="Arial"/>
                <a:sym typeface="Arial"/>
              </a:defRPr>
            </a:lvl8pPr>
            <a:lvl9pPr marL="0" marR="0" lvl="8" indent="0" algn="l" rtl="0">
              <a:spcBef>
                <a:spcPts val="0"/>
              </a:spcBef>
              <a:buNone/>
              <a:defRPr sz="748" b="1">
                <a:solidFill>
                  <a:srgbClr val="64A4CA"/>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d Slide">
  <p:cSld name="End Slide">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57"/>
        <p:cNvGrpSpPr/>
        <p:nvPr/>
      </p:nvGrpSpPr>
      <p:grpSpPr>
        <a:xfrm>
          <a:off x="0" y="0"/>
          <a:ext cx="0" cy="0"/>
          <a:chOff x="0" y="0"/>
          <a:chExt cx="0" cy="0"/>
        </a:xfrm>
      </p:grpSpPr>
      <p:pic>
        <p:nvPicPr>
          <p:cNvPr id="58" name="Google Shape;58;p3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43135" y="2438604"/>
            <a:ext cx="4795806" cy="25978"/>
          </a:xfrm>
          <a:prstGeom prst="rect">
            <a:avLst/>
          </a:prstGeom>
          <a:noFill/>
          <a:ln>
            <a:noFill/>
          </a:ln>
        </p:spPr>
      </p:pic>
      <p:sp>
        <p:nvSpPr>
          <p:cNvPr id="59" name="Google Shape;59;p36"/>
          <p:cNvSpPr txBox="1">
            <a:spLocks noGrp="1"/>
          </p:cNvSpPr>
          <p:nvPr>
            <p:ph type="body" idx="1"/>
          </p:nvPr>
        </p:nvSpPr>
        <p:spPr>
          <a:xfrm>
            <a:off x="243135" y="1012047"/>
            <a:ext cx="4262924" cy="1339439"/>
          </a:xfrm>
          <a:prstGeom prst="rect">
            <a:avLst/>
          </a:prstGeom>
          <a:noFill/>
          <a:ln>
            <a:noFill/>
          </a:ln>
        </p:spPr>
        <p:txBody>
          <a:bodyPr spcFirstLastPara="1" wrap="square" lIns="99525" tIns="49750" rIns="99525" bIns="49750" anchor="t" anchorCtr="0">
            <a:noAutofit/>
          </a:bodyPr>
          <a:lstStyle>
            <a:lvl1pPr marL="457200" marR="0" lvl="0" indent="-228600" algn="l" rtl="0">
              <a:spcBef>
                <a:spcPts val="530"/>
              </a:spcBef>
              <a:spcAft>
                <a:spcPts val="0"/>
              </a:spcAft>
              <a:buClr>
                <a:srgbClr val="F7E234"/>
              </a:buClr>
              <a:buSzPts val="2652"/>
              <a:buFont typeface="Arial"/>
              <a:buNone/>
              <a:defRPr sz="2652" b="1" i="0" u="none" strike="noStrike" cap="none">
                <a:solidFill>
                  <a:srgbClr val="F7E234"/>
                </a:solidFill>
                <a:latin typeface="Arial"/>
                <a:ea typeface="Arial"/>
                <a:cs typeface="Arial"/>
                <a:sym typeface="Arial"/>
              </a:defRPr>
            </a:lvl1pPr>
            <a:lvl2pPr marL="914400" marR="0" lvl="1" indent="-358140" algn="l" rtl="0">
              <a:spcBef>
                <a:spcPts val="408"/>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40867" algn="l" rtl="0">
              <a:spcBef>
                <a:spcPts val="354"/>
              </a:spcBef>
              <a:spcAft>
                <a:spcPts val="0"/>
              </a:spcAft>
              <a:buClr>
                <a:schemeClr val="dk1"/>
              </a:buClr>
              <a:buSzPts val="1768"/>
              <a:buFont typeface="Arial"/>
              <a:buChar char="•"/>
              <a:defRPr sz="1768" b="0" i="0" u="none" strike="noStrike" cap="none">
                <a:solidFill>
                  <a:schemeClr val="dk1"/>
                </a:solidFill>
                <a:latin typeface="Calibri"/>
                <a:ea typeface="Calibri"/>
                <a:cs typeface="Calibri"/>
                <a:sym typeface="Calibri"/>
              </a:defRPr>
            </a:lvl3pPr>
            <a:lvl4pPr marL="1828800" marR="0" lvl="3"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4pPr>
            <a:lvl5pPr marL="2286000" marR="0" lvl="4"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5pPr>
            <a:lvl6pPr marL="2743200" marR="0" lvl="5"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6pPr>
            <a:lvl7pPr marL="3200400" marR="0" lvl="6"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7pPr>
            <a:lvl8pPr marL="3657600" marR="0" lvl="7"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8pPr>
            <a:lvl9pPr marL="4114800" marR="0" lvl="8"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9pPr>
          </a:lstStyle>
          <a:p>
            <a:endParaRPr/>
          </a:p>
        </p:txBody>
      </p:sp>
      <p:sp>
        <p:nvSpPr>
          <p:cNvPr id="60" name="Google Shape;60;p36"/>
          <p:cNvSpPr txBox="1">
            <a:spLocks noGrp="1"/>
          </p:cNvSpPr>
          <p:nvPr>
            <p:ph type="body" idx="2"/>
          </p:nvPr>
        </p:nvSpPr>
        <p:spPr>
          <a:xfrm>
            <a:off x="243253" y="2595563"/>
            <a:ext cx="3793882" cy="796536"/>
          </a:xfrm>
          <a:prstGeom prst="rect">
            <a:avLst/>
          </a:prstGeom>
          <a:noFill/>
          <a:ln>
            <a:noFill/>
          </a:ln>
        </p:spPr>
        <p:txBody>
          <a:bodyPr spcFirstLastPara="1" wrap="square" lIns="99525" tIns="49750" rIns="99525" bIns="49750" anchor="t" anchorCtr="0">
            <a:noAutofit/>
          </a:bodyPr>
          <a:lstStyle>
            <a:lvl1pPr marL="457200" marR="0" lvl="0" indent="-228600" algn="l" rtl="0">
              <a:spcBef>
                <a:spcPts val="326"/>
              </a:spcBef>
              <a:spcAft>
                <a:spcPts val="0"/>
              </a:spcAft>
              <a:buClr>
                <a:schemeClr val="lt1"/>
              </a:buClr>
              <a:buSzPts val="1632"/>
              <a:buFont typeface="Arial"/>
              <a:buNone/>
              <a:defRPr sz="1632" b="0" i="0" u="none" strike="noStrike" cap="none">
                <a:solidFill>
                  <a:schemeClr val="lt1"/>
                </a:solidFill>
                <a:latin typeface="Arial"/>
                <a:ea typeface="Arial"/>
                <a:cs typeface="Arial"/>
                <a:sym typeface="Arial"/>
              </a:defRPr>
            </a:lvl1pPr>
            <a:lvl2pPr marL="914400" marR="0" lvl="1" indent="-358140" algn="l" rtl="0">
              <a:spcBef>
                <a:spcPts val="408"/>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40867" algn="l" rtl="0">
              <a:spcBef>
                <a:spcPts val="354"/>
              </a:spcBef>
              <a:spcAft>
                <a:spcPts val="0"/>
              </a:spcAft>
              <a:buClr>
                <a:schemeClr val="dk1"/>
              </a:buClr>
              <a:buSzPts val="1768"/>
              <a:buFont typeface="Arial"/>
              <a:buChar char="•"/>
              <a:defRPr sz="1768" b="0" i="0" u="none" strike="noStrike" cap="none">
                <a:solidFill>
                  <a:schemeClr val="dk1"/>
                </a:solidFill>
                <a:latin typeface="Calibri"/>
                <a:ea typeface="Calibri"/>
                <a:cs typeface="Calibri"/>
                <a:sym typeface="Calibri"/>
              </a:defRPr>
            </a:lvl3pPr>
            <a:lvl4pPr marL="1828800" marR="0" lvl="3"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4pPr>
            <a:lvl5pPr marL="2286000" marR="0" lvl="4"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5pPr>
            <a:lvl6pPr marL="2743200" marR="0" lvl="5"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6pPr>
            <a:lvl7pPr marL="3200400" marR="0" lvl="6"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7pPr>
            <a:lvl8pPr marL="3657600" marR="0" lvl="7"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8pPr>
            <a:lvl9pPr marL="4114800" marR="0" lvl="8"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9pPr>
          </a:lstStyle>
          <a:p>
            <a:endParaRPr/>
          </a:p>
        </p:txBody>
      </p:sp>
      <p:sp>
        <p:nvSpPr>
          <p:cNvPr id="61" name="Google Shape;61;p36"/>
          <p:cNvSpPr txBox="1">
            <a:spLocks noGrp="1"/>
          </p:cNvSpPr>
          <p:nvPr>
            <p:ph type="body" idx="3"/>
          </p:nvPr>
        </p:nvSpPr>
        <p:spPr>
          <a:xfrm>
            <a:off x="243253" y="4512470"/>
            <a:ext cx="3793882" cy="341742"/>
          </a:xfrm>
          <a:prstGeom prst="rect">
            <a:avLst/>
          </a:prstGeom>
          <a:noFill/>
          <a:ln>
            <a:noFill/>
          </a:ln>
        </p:spPr>
        <p:txBody>
          <a:bodyPr spcFirstLastPara="1" wrap="square" lIns="99525" tIns="49750" rIns="99525" bIns="49750" anchor="t" anchorCtr="0">
            <a:noAutofit/>
          </a:bodyPr>
          <a:lstStyle>
            <a:lvl1pPr marL="457200" marR="0" lvl="0" indent="-228600" algn="l" rtl="0">
              <a:spcBef>
                <a:spcPts val="150"/>
              </a:spcBef>
              <a:spcAft>
                <a:spcPts val="0"/>
              </a:spcAft>
              <a:buClr>
                <a:srgbClr val="FFFFFF"/>
              </a:buClr>
              <a:buSzPts val="748"/>
              <a:buFont typeface="Arial"/>
              <a:buNone/>
              <a:defRPr sz="748" b="0" i="0" u="none" strike="noStrike" cap="none">
                <a:solidFill>
                  <a:srgbClr val="FFFFFF"/>
                </a:solidFill>
                <a:latin typeface="Arial"/>
                <a:ea typeface="Arial"/>
                <a:cs typeface="Arial"/>
                <a:sym typeface="Arial"/>
              </a:defRPr>
            </a:lvl1pPr>
            <a:lvl2pPr marL="914400" marR="0" lvl="1" indent="-358140" algn="l" rtl="0">
              <a:spcBef>
                <a:spcPts val="408"/>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40867" algn="l" rtl="0">
              <a:spcBef>
                <a:spcPts val="354"/>
              </a:spcBef>
              <a:spcAft>
                <a:spcPts val="0"/>
              </a:spcAft>
              <a:buClr>
                <a:schemeClr val="dk1"/>
              </a:buClr>
              <a:buSzPts val="1768"/>
              <a:buFont typeface="Arial"/>
              <a:buChar char="•"/>
              <a:defRPr sz="1768" b="0" i="0" u="none" strike="noStrike" cap="none">
                <a:solidFill>
                  <a:schemeClr val="dk1"/>
                </a:solidFill>
                <a:latin typeface="Calibri"/>
                <a:ea typeface="Calibri"/>
                <a:cs typeface="Calibri"/>
                <a:sym typeface="Calibri"/>
              </a:defRPr>
            </a:lvl3pPr>
            <a:lvl4pPr marL="1828800" marR="0" lvl="3"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4pPr>
            <a:lvl5pPr marL="2286000" marR="0" lvl="4"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5pPr>
            <a:lvl6pPr marL="2743200" marR="0" lvl="5"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6pPr>
            <a:lvl7pPr marL="3200400" marR="0" lvl="6"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7pPr>
            <a:lvl8pPr marL="3657600" marR="0" lvl="7"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8pPr>
            <a:lvl9pPr marL="4114800" marR="0" lvl="8"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9pPr>
          </a:lstStyle>
          <a:p>
            <a:endParaRPr/>
          </a:p>
        </p:txBody>
      </p:sp>
      <p:pic>
        <p:nvPicPr>
          <p:cNvPr id="62" name="Google Shape;62;p3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219174" y="17515"/>
            <a:ext cx="2807708" cy="102865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sp>
        <p:nvSpPr>
          <p:cNvPr id="67" name="Google Shape;67;p38"/>
          <p:cNvSpPr txBox="1">
            <a:spLocks noGrp="1"/>
          </p:cNvSpPr>
          <p:nvPr>
            <p:ph type="ctrTitle"/>
          </p:nvPr>
        </p:nvSpPr>
        <p:spPr>
          <a:xfrm>
            <a:off x="1143000" y="841375"/>
            <a:ext cx="6858000" cy="17907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38"/>
          <p:cNvSpPr txBox="1">
            <a:spLocks noGrp="1"/>
          </p:cNvSpPr>
          <p:nvPr>
            <p:ph type="subTitle" idx="1"/>
          </p:nvPr>
        </p:nvSpPr>
        <p:spPr>
          <a:xfrm>
            <a:off x="1143000" y="2701925"/>
            <a:ext cx="6858000" cy="1241425"/>
          </a:xfrm>
          <a:prstGeom prst="rect">
            <a:avLst/>
          </a:prstGeom>
          <a:noFill/>
          <a:ln>
            <a:noFill/>
          </a:ln>
        </p:spPr>
        <p:txBody>
          <a:bodyPr spcFirstLastPara="1" wrap="square" lIns="91425" tIns="45700" rIns="91425" bIns="45700" anchor="t" anchorCtr="0">
            <a:noAutofit/>
          </a:bodyPr>
          <a:lstStyle>
            <a:lvl1pPr marR="0" lvl="0" algn="ctr"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ox Out Slide">
  <p:cSld name="1_Box Out Slide">
    <p:bg>
      <p:bgPr>
        <a:solidFill>
          <a:schemeClr val="lt1"/>
        </a:solidFill>
        <a:effectLst/>
      </p:bgPr>
    </p:bg>
    <p:spTree>
      <p:nvGrpSpPr>
        <p:cNvPr id="1" name="Shape 16"/>
        <p:cNvGrpSpPr/>
        <p:nvPr/>
      </p:nvGrpSpPr>
      <p:grpSpPr>
        <a:xfrm>
          <a:off x="0" y="0"/>
          <a:ext cx="0" cy="0"/>
          <a:chOff x="0" y="0"/>
          <a:chExt cx="0" cy="0"/>
        </a:xfrm>
      </p:grpSpPr>
      <p:pic>
        <p:nvPicPr>
          <p:cNvPr id="17" name="Google Shape;17;p27"/>
          <p:cNvPicPr preferRelativeResize="0"/>
          <p:nvPr/>
        </p:nvPicPr>
        <p:blipFill rotWithShape="1">
          <a:blip r:embed="rId2" cstate="screen">
            <a:alphaModFix/>
            <a:extLst>
              <a:ext uri="{28A0092B-C50C-407E-A947-70E740481C1C}">
                <a14:useLocalDpi xmlns:a14="http://schemas.microsoft.com/office/drawing/2010/main"/>
              </a:ext>
            </a:extLst>
          </a:blip>
          <a:srcRect b="-10344"/>
          <a:stretch/>
        </p:blipFill>
        <p:spPr>
          <a:xfrm>
            <a:off x="960353" y="-2027654"/>
            <a:ext cx="7123886" cy="7124400"/>
          </a:xfrm>
          <a:prstGeom prst="rect">
            <a:avLst/>
          </a:prstGeom>
          <a:noFill/>
          <a:ln>
            <a:noFill/>
          </a:ln>
        </p:spPr>
      </p:pic>
      <p:sp>
        <p:nvSpPr>
          <p:cNvPr id="18" name="Google Shape;18;p27"/>
          <p:cNvSpPr txBox="1">
            <a:spLocks noGrp="1"/>
          </p:cNvSpPr>
          <p:nvPr>
            <p:ph type="body" idx="1"/>
          </p:nvPr>
        </p:nvSpPr>
        <p:spPr>
          <a:xfrm>
            <a:off x="2033482" y="192904"/>
            <a:ext cx="5096898" cy="3023743"/>
          </a:xfrm>
          <a:prstGeom prst="rect">
            <a:avLst/>
          </a:prstGeom>
          <a:noFill/>
          <a:ln>
            <a:noFill/>
          </a:ln>
        </p:spPr>
        <p:txBody>
          <a:bodyPr spcFirstLastPara="1" wrap="square" lIns="99525" tIns="49750" rIns="99525" bIns="49750" anchor="t" anchorCtr="0">
            <a:noAutofit/>
          </a:bodyPr>
          <a:lstStyle>
            <a:lvl1pPr marL="457200" marR="0" lvl="0" indent="-228600" algn="ctr" rtl="0">
              <a:lnSpc>
                <a:spcPct val="100000"/>
              </a:lnSpc>
              <a:spcBef>
                <a:spcPts val="530"/>
              </a:spcBef>
              <a:spcAft>
                <a:spcPts val="0"/>
              </a:spcAft>
              <a:buClr>
                <a:schemeClr val="lt1"/>
              </a:buClr>
              <a:buSzPts val="2652"/>
              <a:buFont typeface="Arial"/>
              <a:buNone/>
              <a:defRPr sz="2652" b="0" i="0" u="none" strike="noStrike" cap="none">
                <a:solidFill>
                  <a:schemeClr val="lt1"/>
                </a:solidFill>
                <a:latin typeface="Arial"/>
                <a:ea typeface="Arial"/>
                <a:cs typeface="Arial"/>
                <a:sym typeface="Arial"/>
              </a:defRPr>
            </a:lvl1pPr>
            <a:lvl2pPr marL="914400" marR="0" lvl="1" indent="-358140" algn="l" rtl="0">
              <a:lnSpc>
                <a:spcPct val="100000"/>
              </a:lnSpc>
              <a:spcBef>
                <a:spcPts val="408"/>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40867" algn="l" rtl="0">
              <a:lnSpc>
                <a:spcPct val="100000"/>
              </a:lnSpc>
              <a:spcBef>
                <a:spcPts val="354"/>
              </a:spcBef>
              <a:spcAft>
                <a:spcPts val="0"/>
              </a:spcAft>
              <a:buClr>
                <a:schemeClr val="dk1"/>
              </a:buClr>
              <a:buSzPts val="1768"/>
              <a:buFont typeface="Arial"/>
              <a:buChar char="•"/>
              <a:defRPr sz="1768" b="0" i="0" u="none" strike="noStrike" cap="none">
                <a:solidFill>
                  <a:schemeClr val="dk1"/>
                </a:solidFill>
                <a:latin typeface="Calibri"/>
                <a:ea typeface="Calibri"/>
                <a:cs typeface="Calibri"/>
                <a:sym typeface="Calibri"/>
              </a:defRPr>
            </a:lvl3pPr>
            <a:lvl4pPr marL="1828800" marR="0" lvl="3" indent="-323596"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4pPr>
            <a:lvl5pPr marL="2286000" marR="0" lvl="4" indent="-323595"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5pPr>
            <a:lvl6pPr marL="2743200" marR="0" lvl="5" indent="-323595"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6pPr>
            <a:lvl7pPr marL="3200400" marR="0" lvl="6" indent="-323595"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7pPr>
            <a:lvl8pPr marL="3657600" marR="0" lvl="7" indent="-323596"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8pPr>
            <a:lvl9pPr marL="4114800" marR="0" lvl="8" indent="-323596"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p:cSld name="Divider Slide">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9"/>
        <p:cNvGrpSpPr/>
        <p:nvPr/>
      </p:nvGrpSpPr>
      <p:grpSpPr>
        <a:xfrm>
          <a:off x="0" y="0"/>
          <a:ext cx="0" cy="0"/>
          <a:chOff x="0" y="0"/>
          <a:chExt cx="0" cy="0"/>
        </a:xfrm>
      </p:grpSpPr>
      <p:pic>
        <p:nvPicPr>
          <p:cNvPr id="20" name="Google Shape;20;p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174377" y="2460072"/>
            <a:ext cx="4795806" cy="25978"/>
          </a:xfrm>
          <a:prstGeom prst="rect">
            <a:avLst/>
          </a:prstGeom>
          <a:noFill/>
          <a:ln>
            <a:noFill/>
          </a:ln>
        </p:spPr>
      </p:pic>
      <p:sp>
        <p:nvSpPr>
          <p:cNvPr id="21" name="Google Shape;21;p28"/>
          <p:cNvSpPr txBox="1">
            <a:spLocks noGrp="1"/>
          </p:cNvSpPr>
          <p:nvPr>
            <p:ph type="body" idx="1"/>
          </p:nvPr>
        </p:nvSpPr>
        <p:spPr>
          <a:xfrm>
            <a:off x="1624687" y="1012047"/>
            <a:ext cx="5906710" cy="1339439"/>
          </a:xfrm>
          <a:prstGeom prst="rect">
            <a:avLst/>
          </a:prstGeom>
          <a:noFill/>
          <a:ln>
            <a:noFill/>
          </a:ln>
        </p:spPr>
        <p:txBody>
          <a:bodyPr spcFirstLastPara="1" wrap="square" lIns="99525" tIns="49750" rIns="99525" bIns="49750" anchor="t" anchorCtr="0">
            <a:noAutofit/>
          </a:bodyPr>
          <a:lstStyle>
            <a:lvl1pPr marL="457200" marR="0" lvl="0" indent="-228600" algn="ctr" rtl="0">
              <a:spcBef>
                <a:spcPts val="520"/>
              </a:spcBef>
              <a:spcAft>
                <a:spcPts val="0"/>
              </a:spcAft>
              <a:buClr>
                <a:srgbClr val="F7E234"/>
              </a:buClr>
              <a:buSzPts val="2600"/>
              <a:buFont typeface="Arial"/>
              <a:buNone/>
              <a:defRPr sz="2600" b="1" i="0" u="none" strike="noStrike" cap="none">
                <a:solidFill>
                  <a:srgbClr val="F7E234"/>
                </a:solidFill>
                <a:latin typeface="Arial"/>
                <a:ea typeface="Arial"/>
                <a:cs typeface="Arial"/>
                <a:sym typeface="Arial"/>
              </a:defRPr>
            </a:lvl1pPr>
            <a:lvl2pPr marL="914400" marR="0" lvl="1" indent="-358140" algn="l" rtl="0">
              <a:spcBef>
                <a:spcPts val="408"/>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40867" algn="l" rtl="0">
              <a:spcBef>
                <a:spcPts val="354"/>
              </a:spcBef>
              <a:spcAft>
                <a:spcPts val="0"/>
              </a:spcAft>
              <a:buClr>
                <a:schemeClr val="dk1"/>
              </a:buClr>
              <a:buSzPts val="1768"/>
              <a:buFont typeface="Arial"/>
              <a:buChar char="•"/>
              <a:defRPr sz="1768" b="0" i="0" u="none" strike="noStrike" cap="none">
                <a:solidFill>
                  <a:schemeClr val="dk1"/>
                </a:solidFill>
                <a:latin typeface="Calibri"/>
                <a:ea typeface="Calibri"/>
                <a:cs typeface="Calibri"/>
                <a:sym typeface="Calibri"/>
              </a:defRPr>
            </a:lvl3pPr>
            <a:lvl4pPr marL="1828800" marR="0" lvl="3"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4pPr>
            <a:lvl5pPr marL="2286000" marR="0" lvl="4"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5pPr>
            <a:lvl6pPr marL="2743200" marR="0" lvl="5"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6pPr>
            <a:lvl7pPr marL="3200400" marR="0" lvl="6"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7pPr>
            <a:lvl8pPr marL="3657600" marR="0" lvl="7"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8pPr>
            <a:lvl9pPr marL="4114800" marR="0" lvl="8"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9pPr>
          </a:lstStyle>
          <a:p>
            <a:endParaRPr/>
          </a:p>
        </p:txBody>
      </p:sp>
      <p:sp>
        <p:nvSpPr>
          <p:cNvPr id="22" name="Google Shape;22;p28"/>
          <p:cNvSpPr txBox="1">
            <a:spLocks noGrp="1"/>
          </p:cNvSpPr>
          <p:nvPr>
            <p:ph type="body" idx="2"/>
          </p:nvPr>
        </p:nvSpPr>
        <p:spPr>
          <a:xfrm>
            <a:off x="2695625" y="2620628"/>
            <a:ext cx="3793882" cy="404812"/>
          </a:xfrm>
          <a:prstGeom prst="rect">
            <a:avLst/>
          </a:prstGeom>
          <a:noFill/>
          <a:ln>
            <a:noFill/>
          </a:ln>
        </p:spPr>
        <p:txBody>
          <a:bodyPr spcFirstLastPara="1" wrap="square" lIns="99525" tIns="49750" rIns="99525" bIns="49750" anchor="t" anchorCtr="0">
            <a:noAutofit/>
          </a:bodyPr>
          <a:lstStyle>
            <a:lvl1pPr marL="457200" marR="0" lvl="0" indent="-228600" algn="ctr" rtl="0">
              <a:spcBef>
                <a:spcPts val="44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358140" algn="l" rtl="0">
              <a:spcBef>
                <a:spcPts val="408"/>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40867" algn="l" rtl="0">
              <a:spcBef>
                <a:spcPts val="354"/>
              </a:spcBef>
              <a:spcAft>
                <a:spcPts val="0"/>
              </a:spcAft>
              <a:buClr>
                <a:schemeClr val="dk1"/>
              </a:buClr>
              <a:buSzPts val="1768"/>
              <a:buFont typeface="Arial"/>
              <a:buChar char="•"/>
              <a:defRPr sz="1768" b="0" i="0" u="none" strike="noStrike" cap="none">
                <a:solidFill>
                  <a:schemeClr val="dk1"/>
                </a:solidFill>
                <a:latin typeface="Calibri"/>
                <a:ea typeface="Calibri"/>
                <a:cs typeface="Calibri"/>
                <a:sym typeface="Calibri"/>
              </a:defRPr>
            </a:lvl3pPr>
            <a:lvl4pPr marL="1828800" marR="0" lvl="3"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4pPr>
            <a:lvl5pPr marL="2286000" marR="0" lvl="4"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5pPr>
            <a:lvl6pPr marL="2743200" marR="0" lvl="5"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6pPr>
            <a:lvl7pPr marL="3200400" marR="0" lvl="6"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7pPr>
            <a:lvl8pPr marL="3657600" marR="0" lvl="7"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8pPr>
            <a:lvl9pPr marL="4114800" marR="0" lvl="8"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Slide">
  <p:cSld name="1_Divider Slide">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23"/>
        <p:cNvGrpSpPr/>
        <p:nvPr/>
      </p:nvGrpSpPr>
      <p:grpSpPr>
        <a:xfrm>
          <a:off x="0" y="0"/>
          <a:ext cx="0" cy="0"/>
          <a:chOff x="0" y="0"/>
          <a:chExt cx="0" cy="0"/>
        </a:xfrm>
      </p:grpSpPr>
      <p:sp>
        <p:nvSpPr>
          <p:cNvPr id="24" name="Google Shape;24;p29"/>
          <p:cNvSpPr txBox="1">
            <a:spLocks noGrp="1"/>
          </p:cNvSpPr>
          <p:nvPr>
            <p:ph type="body" idx="1"/>
          </p:nvPr>
        </p:nvSpPr>
        <p:spPr>
          <a:xfrm>
            <a:off x="1624687" y="1012047"/>
            <a:ext cx="5906710" cy="1339439"/>
          </a:xfrm>
          <a:prstGeom prst="rect">
            <a:avLst/>
          </a:prstGeom>
          <a:noFill/>
          <a:ln>
            <a:noFill/>
          </a:ln>
        </p:spPr>
        <p:txBody>
          <a:bodyPr spcFirstLastPara="1" wrap="square" lIns="99525" tIns="49750" rIns="99525" bIns="49750" anchor="t" anchorCtr="0">
            <a:noAutofit/>
          </a:bodyPr>
          <a:lstStyle>
            <a:lvl1pPr marL="457200" marR="0" lvl="0" indent="-228600" algn="ctr" rtl="0">
              <a:lnSpc>
                <a:spcPct val="100000"/>
              </a:lnSpc>
              <a:spcBef>
                <a:spcPts val="520"/>
              </a:spcBef>
              <a:spcAft>
                <a:spcPts val="0"/>
              </a:spcAft>
              <a:buClr>
                <a:srgbClr val="F7E234"/>
              </a:buClr>
              <a:buSzPts val="2600"/>
              <a:buFont typeface="Arial"/>
              <a:buNone/>
              <a:defRPr sz="2600" b="1" i="0" u="none" strike="noStrike" cap="none">
                <a:solidFill>
                  <a:srgbClr val="F7E234"/>
                </a:solidFill>
                <a:latin typeface="Arial"/>
                <a:ea typeface="Arial"/>
                <a:cs typeface="Arial"/>
                <a:sym typeface="Arial"/>
              </a:defRPr>
            </a:lvl1pPr>
            <a:lvl2pPr marL="914400" marR="0" lvl="1" indent="-358140" algn="l" rtl="0">
              <a:lnSpc>
                <a:spcPct val="100000"/>
              </a:lnSpc>
              <a:spcBef>
                <a:spcPts val="408"/>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40867" algn="l" rtl="0">
              <a:lnSpc>
                <a:spcPct val="100000"/>
              </a:lnSpc>
              <a:spcBef>
                <a:spcPts val="354"/>
              </a:spcBef>
              <a:spcAft>
                <a:spcPts val="0"/>
              </a:spcAft>
              <a:buClr>
                <a:schemeClr val="dk1"/>
              </a:buClr>
              <a:buSzPts val="1768"/>
              <a:buFont typeface="Arial"/>
              <a:buChar char="•"/>
              <a:defRPr sz="1768" b="0" i="0" u="none" strike="noStrike" cap="none">
                <a:solidFill>
                  <a:schemeClr val="dk1"/>
                </a:solidFill>
                <a:latin typeface="Calibri"/>
                <a:ea typeface="Calibri"/>
                <a:cs typeface="Calibri"/>
                <a:sym typeface="Calibri"/>
              </a:defRPr>
            </a:lvl3pPr>
            <a:lvl4pPr marL="1828800" marR="0" lvl="3" indent="-323596"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4pPr>
            <a:lvl5pPr marL="2286000" marR="0" lvl="4" indent="-323595"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5pPr>
            <a:lvl6pPr marL="2743200" marR="0" lvl="5" indent="-323595"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6pPr>
            <a:lvl7pPr marL="3200400" marR="0" lvl="6" indent="-323595"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7pPr>
            <a:lvl8pPr marL="3657600" marR="0" lvl="7" indent="-323596"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8pPr>
            <a:lvl9pPr marL="4114800" marR="0" lvl="8" indent="-323596"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9pPr>
          </a:lstStyle>
          <a:p>
            <a:endParaRPr/>
          </a:p>
        </p:txBody>
      </p:sp>
      <p:sp>
        <p:nvSpPr>
          <p:cNvPr id="25" name="Google Shape;25;p29"/>
          <p:cNvSpPr txBox="1">
            <a:spLocks noGrp="1"/>
          </p:cNvSpPr>
          <p:nvPr>
            <p:ph type="body" idx="2"/>
          </p:nvPr>
        </p:nvSpPr>
        <p:spPr>
          <a:xfrm>
            <a:off x="2695625" y="2620628"/>
            <a:ext cx="3793882" cy="404812"/>
          </a:xfrm>
          <a:prstGeom prst="rect">
            <a:avLst/>
          </a:prstGeom>
          <a:noFill/>
          <a:ln>
            <a:noFill/>
          </a:ln>
        </p:spPr>
        <p:txBody>
          <a:bodyPr spcFirstLastPara="1" wrap="square" lIns="99525" tIns="49750" rIns="99525" bIns="49750" anchor="t" anchorCtr="0">
            <a:noAutofit/>
          </a:bodyPr>
          <a:lstStyle>
            <a:lvl1pPr marL="457200" marR="0" lvl="0" indent="-228600" algn="ctr" rtl="0">
              <a:lnSpc>
                <a:spcPct val="100000"/>
              </a:lnSpc>
              <a:spcBef>
                <a:spcPts val="44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358140" algn="l" rtl="0">
              <a:lnSpc>
                <a:spcPct val="100000"/>
              </a:lnSpc>
              <a:spcBef>
                <a:spcPts val="408"/>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40867" algn="l" rtl="0">
              <a:lnSpc>
                <a:spcPct val="100000"/>
              </a:lnSpc>
              <a:spcBef>
                <a:spcPts val="354"/>
              </a:spcBef>
              <a:spcAft>
                <a:spcPts val="0"/>
              </a:spcAft>
              <a:buClr>
                <a:schemeClr val="dk1"/>
              </a:buClr>
              <a:buSzPts val="1768"/>
              <a:buFont typeface="Arial"/>
              <a:buChar char="•"/>
              <a:defRPr sz="1768" b="0" i="0" u="none" strike="noStrike" cap="none">
                <a:solidFill>
                  <a:schemeClr val="dk1"/>
                </a:solidFill>
                <a:latin typeface="Calibri"/>
                <a:ea typeface="Calibri"/>
                <a:cs typeface="Calibri"/>
                <a:sym typeface="Calibri"/>
              </a:defRPr>
            </a:lvl3pPr>
            <a:lvl4pPr marL="1828800" marR="0" lvl="3" indent="-323596"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4pPr>
            <a:lvl5pPr marL="2286000" marR="0" lvl="4" indent="-323595"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5pPr>
            <a:lvl6pPr marL="2743200" marR="0" lvl="5" indent="-323595"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6pPr>
            <a:lvl7pPr marL="3200400" marR="0" lvl="6" indent="-323595"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7pPr>
            <a:lvl8pPr marL="3657600" marR="0" lvl="7" indent="-323596"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8pPr>
            <a:lvl9pPr marL="4114800" marR="0" lvl="8" indent="-323596"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Slide">
  <p:cSld name="1_Image Slide">
    <p:spTree>
      <p:nvGrpSpPr>
        <p:cNvPr id="1" name="Shape 26"/>
        <p:cNvGrpSpPr/>
        <p:nvPr/>
      </p:nvGrpSpPr>
      <p:grpSpPr>
        <a:xfrm>
          <a:off x="0" y="0"/>
          <a:ext cx="0" cy="0"/>
          <a:chOff x="0" y="0"/>
          <a:chExt cx="0" cy="0"/>
        </a:xfrm>
      </p:grpSpPr>
      <p:sp>
        <p:nvSpPr>
          <p:cNvPr id="27" name="Google Shape;27;p30"/>
          <p:cNvSpPr txBox="1">
            <a:spLocks noGrp="1"/>
          </p:cNvSpPr>
          <p:nvPr>
            <p:ph type="body" idx="1"/>
          </p:nvPr>
        </p:nvSpPr>
        <p:spPr>
          <a:xfrm>
            <a:off x="200335" y="154408"/>
            <a:ext cx="1917927" cy="4035623"/>
          </a:xfrm>
          <a:prstGeom prst="rect">
            <a:avLst/>
          </a:prstGeom>
          <a:noFill/>
          <a:ln>
            <a:noFill/>
          </a:ln>
        </p:spPr>
        <p:txBody>
          <a:bodyPr spcFirstLastPara="1" wrap="square" lIns="99525" tIns="49750" rIns="99525" bIns="49750" anchor="t" anchorCtr="0">
            <a:noAutofit/>
          </a:bodyPr>
          <a:lstStyle>
            <a:lvl1pPr marL="457200" marR="0" lvl="0" indent="-228600" algn="l" rtl="0">
              <a:lnSpc>
                <a:spcPct val="100000"/>
              </a:lnSpc>
              <a:spcBef>
                <a:spcPts val="480"/>
              </a:spcBef>
              <a:spcAft>
                <a:spcPts val="0"/>
              </a:spcAft>
              <a:buClr>
                <a:srgbClr val="014C74"/>
              </a:buClr>
              <a:buSzPts val="2400"/>
              <a:buFont typeface="Arial"/>
              <a:buNone/>
              <a:defRPr sz="2400" b="0" i="0" u="none" strike="noStrike" cap="none">
                <a:solidFill>
                  <a:srgbClr val="014C74"/>
                </a:solidFill>
                <a:latin typeface="Arial"/>
                <a:ea typeface="Arial"/>
                <a:cs typeface="Arial"/>
                <a:sym typeface="Arial"/>
              </a:defRPr>
            </a:lvl1pPr>
            <a:lvl2pPr marL="914400" marR="0" lvl="1" indent="-358140" algn="l" rtl="0">
              <a:lnSpc>
                <a:spcPct val="100000"/>
              </a:lnSpc>
              <a:spcBef>
                <a:spcPts val="408"/>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40867" algn="l" rtl="0">
              <a:lnSpc>
                <a:spcPct val="100000"/>
              </a:lnSpc>
              <a:spcBef>
                <a:spcPts val="354"/>
              </a:spcBef>
              <a:spcAft>
                <a:spcPts val="0"/>
              </a:spcAft>
              <a:buClr>
                <a:schemeClr val="dk1"/>
              </a:buClr>
              <a:buSzPts val="1768"/>
              <a:buFont typeface="Arial"/>
              <a:buChar char="•"/>
              <a:defRPr sz="1768" b="0" i="0" u="none" strike="noStrike" cap="none">
                <a:solidFill>
                  <a:schemeClr val="dk1"/>
                </a:solidFill>
                <a:latin typeface="Calibri"/>
                <a:ea typeface="Calibri"/>
                <a:cs typeface="Calibri"/>
                <a:sym typeface="Calibri"/>
              </a:defRPr>
            </a:lvl3pPr>
            <a:lvl4pPr marL="1828800" marR="0" lvl="3" indent="-323596"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4pPr>
            <a:lvl5pPr marL="2286000" marR="0" lvl="4" indent="-323595"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5pPr>
            <a:lvl6pPr marL="2743200" marR="0" lvl="5" indent="-323595"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6pPr>
            <a:lvl7pPr marL="3200400" marR="0" lvl="6" indent="-323595"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7pPr>
            <a:lvl8pPr marL="3657600" marR="0" lvl="7" indent="-323596"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8pPr>
            <a:lvl9pPr marL="4114800" marR="0" lvl="8" indent="-323596" algn="l" rtl="0">
              <a:lnSpc>
                <a:spcPct val="100000"/>
              </a:lnSpc>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9pPr>
          </a:lstStyle>
          <a:p>
            <a:endParaRPr/>
          </a:p>
        </p:txBody>
      </p:sp>
      <p:sp>
        <p:nvSpPr>
          <p:cNvPr id="28" name="Google Shape;28;p30"/>
          <p:cNvSpPr>
            <a:spLocks noGrp="1"/>
          </p:cNvSpPr>
          <p:nvPr>
            <p:ph type="pic" idx="2"/>
          </p:nvPr>
        </p:nvSpPr>
        <p:spPr>
          <a:xfrm>
            <a:off x="2334361" y="154408"/>
            <a:ext cx="6509239" cy="4035623"/>
          </a:xfrm>
          <a:prstGeom prst="rect">
            <a:avLst/>
          </a:prstGeom>
          <a:noFill/>
          <a:ln>
            <a:noFill/>
          </a:ln>
        </p:spPr>
      </p:sp>
      <p:sp>
        <p:nvSpPr>
          <p:cNvPr id="29" name="Google Shape;29;p30"/>
          <p:cNvSpPr txBox="1">
            <a:spLocks noGrp="1"/>
          </p:cNvSpPr>
          <p:nvPr>
            <p:ph type="sldNum" idx="12"/>
          </p:nvPr>
        </p:nvSpPr>
        <p:spPr>
          <a:xfrm>
            <a:off x="159629" y="4586854"/>
            <a:ext cx="566342" cy="137104"/>
          </a:xfrm>
          <a:prstGeom prst="rect">
            <a:avLst/>
          </a:prstGeom>
          <a:noFill/>
          <a:ln>
            <a:noFill/>
          </a:ln>
        </p:spPr>
        <p:txBody>
          <a:bodyPr spcFirstLastPara="1" wrap="square" lIns="99525" tIns="49750" rIns="99525" bIns="49750" anchor="ctr" anchorCtr="0">
            <a:noAutofit/>
          </a:bodyPr>
          <a:lstStyle>
            <a:lvl1pPr marL="0" marR="0" lvl="0" indent="0" algn="l" rtl="0">
              <a:lnSpc>
                <a:spcPct val="100000"/>
              </a:lnSpc>
              <a:spcBef>
                <a:spcPts val="0"/>
              </a:spcBef>
              <a:spcAft>
                <a:spcPts val="0"/>
              </a:spcAft>
              <a:buClr>
                <a:srgbClr val="000000"/>
              </a:buClr>
              <a:buSzPts val="748"/>
              <a:buFont typeface="Arial"/>
              <a:buNone/>
              <a:defRPr sz="748" b="1" i="0" u="none" strike="noStrike" cap="none">
                <a:solidFill>
                  <a:srgbClr val="64A4CA"/>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748"/>
              <a:buFont typeface="Arial"/>
              <a:buNone/>
              <a:defRPr sz="748" b="1" i="0" u="none" strike="noStrike" cap="none">
                <a:solidFill>
                  <a:srgbClr val="64A4CA"/>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748"/>
              <a:buFont typeface="Arial"/>
              <a:buNone/>
              <a:defRPr sz="748" b="1" i="0" u="none" strike="noStrike" cap="none">
                <a:solidFill>
                  <a:srgbClr val="64A4CA"/>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748"/>
              <a:buFont typeface="Arial"/>
              <a:buNone/>
              <a:defRPr sz="748" b="1" i="0" u="none" strike="noStrike" cap="none">
                <a:solidFill>
                  <a:srgbClr val="64A4CA"/>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748"/>
              <a:buFont typeface="Arial"/>
              <a:buNone/>
              <a:defRPr sz="748" b="1" i="0" u="none" strike="noStrike" cap="none">
                <a:solidFill>
                  <a:srgbClr val="64A4CA"/>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748"/>
              <a:buFont typeface="Arial"/>
              <a:buNone/>
              <a:defRPr sz="748" b="1" i="0" u="none" strike="noStrike" cap="none">
                <a:solidFill>
                  <a:srgbClr val="64A4CA"/>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748"/>
              <a:buFont typeface="Arial"/>
              <a:buNone/>
              <a:defRPr sz="748" b="1" i="0" u="none" strike="noStrike" cap="none">
                <a:solidFill>
                  <a:srgbClr val="64A4CA"/>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748"/>
              <a:buFont typeface="Arial"/>
              <a:buNone/>
              <a:defRPr sz="748" b="1" i="0" u="none" strike="noStrike" cap="none">
                <a:solidFill>
                  <a:srgbClr val="64A4CA"/>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748"/>
              <a:buFont typeface="Arial"/>
              <a:buNone/>
              <a:defRPr sz="748" b="1" i="0" u="none" strike="noStrike" cap="none">
                <a:solidFill>
                  <a:srgbClr val="64A4CA"/>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30"/>
        <p:cNvGrpSpPr/>
        <p:nvPr/>
      </p:nvGrpSpPr>
      <p:grpSpPr>
        <a:xfrm>
          <a:off x="0" y="0"/>
          <a:ext cx="0" cy="0"/>
          <a:chOff x="0" y="0"/>
          <a:chExt cx="0" cy="0"/>
        </a:xfrm>
      </p:grpSpPr>
      <p:pic>
        <p:nvPicPr>
          <p:cNvPr id="31" name="Google Shape;31;p3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43135" y="2438604"/>
            <a:ext cx="4795806" cy="25978"/>
          </a:xfrm>
          <a:prstGeom prst="rect">
            <a:avLst/>
          </a:prstGeom>
          <a:noFill/>
          <a:ln>
            <a:noFill/>
          </a:ln>
        </p:spPr>
      </p:pic>
      <p:sp>
        <p:nvSpPr>
          <p:cNvPr id="32" name="Google Shape;32;p31"/>
          <p:cNvSpPr txBox="1">
            <a:spLocks noGrp="1"/>
          </p:cNvSpPr>
          <p:nvPr>
            <p:ph type="body" idx="1"/>
          </p:nvPr>
        </p:nvSpPr>
        <p:spPr>
          <a:xfrm>
            <a:off x="243135" y="1012047"/>
            <a:ext cx="4262924" cy="1339439"/>
          </a:xfrm>
          <a:prstGeom prst="rect">
            <a:avLst/>
          </a:prstGeom>
          <a:noFill/>
          <a:ln>
            <a:noFill/>
          </a:ln>
        </p:spPr>
        <p:txBody>
          <a:bodyPr spcFirstLastPara="1" wrap="square" lIns="99525" tIns="49750" rIns="99525" bIns="49750" anchor="t" anchorCtr="0">
            <a:noAutofit/>
          </a:bodyPr>
          <a:lstStyle>
            <a:lvl1pPr marL="457200" marR="0" lvl="0" indent="-228600" algn="l" rtl="0">
              <a:spcBef>
                <a:spcPts val="600"/>
              </a:spcBef>
              <a:spcAft>
                <a:spcPts val="0"/>
              </a:spcAft>
              <a:buClr>
                <a:srgbClr val="F7E234"/>
              </a:buClr>
              <a:buSzPts val="3000"/>
              <a:buFont typeface="Arial"/>
              <a:buNone/>
              <a:defRPr sz="3000" b="1" i="0" u="none" strike="noStrike" cap="none">
                <a:solidFill>
                  <a:srgbClr val="F7E234"/>
                </a:solidFill>
                <a:latin typeface="Arial"/>
                <a:ea typeface="Arial"/>
                <a:cs typeface="Arial"/>
                <a:sym typeface="Arial"/>
              </a:defRPr>
            </a:lvl1pPr>
            <a:lvl2pPr marL="914400" marR="0" lvl="1" indent="-358140" algn="l" rtl="0">
              <a:spcBef>
                <a:spcPts val="408"/>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40867" algn="l" rtl="0">
              <a:spcBef>
                <a:spcPts val="354"/>
              </a:spcBef>
              <a:spcAft>
                <a:spcPts val="0"/>
              </a:spcAft>
              <a:buClr>
                <a:schemeClr val="dk1"/>
              </a:buClr>
              <a:buSzPts val="1768"/>
              <a:buFont typeface="Arial"/>
              <a:buChar char="•"/>
              <a:defRPr sz="1768" b="0" i="0" u="none" strike="noStrike" cap="none">
                <a:solidFill>
                  <a:schemeClr val="dk1"/>
                </a:solidFill>
                <a:latin typeface="Calibri"/>
                <a:ea typeface="Calibri"/>
                <a:cs typeface="Calibri"/>
                <a:sym typeface="Calibri"/>
              </a:defRPr>
            </a:lvl3pPr>
            <a:lvl4pPr marL="1828800" marR="0" lvl="3"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4pPr>
            <a:lvl5pPr marL="2286000" marR="0" lvl="4"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5pPr>
            <a:lvl6pPr marL="2743200" marR="0" lvl="5"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6pPr>
            <a:lvl7pPr marL="3200400" marR="0" lvl="6"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7pPr>
            <a:lvl8pPr marL="3657600" marR="0" lvl="7"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8pPr>
            <a:lvl9pPr marL="4114800" marR="0" lvl="8"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9pPr>
          </a:lstStyle>
          <a:p>
            <a:endParaRPr/>
          </a:p>
        </p:txBody>
      </p:sp>
      <p:sp>
        <p:nvSpPr>
          <p:cNvPr id="33" name="Google Shape;33;p31"/>
          <p:cNvSpPr txBox="1">
            <a:spLocks noGrp="1"/>
          </p:cNvSpPr>
          <p:nvPr>
            <p:ph type="body" idx="2"/>
          </p:nvPr>
        </p:nvSpPr>
        <p:spPr>
          <a:xfrm>
            <a:off x="243253" y="2595563"/>
            <a:ext cx="3793882" cy="404812"/>
          </a:xfrm>
          <a:prstGeom prst="rect">
            <a:avLst/>
          </a:prstGeom>
          <a:noFill/>
          <a:ln>
            <a:noFill/>
          </a:ln>
        </p:spPr>
        <p:txBody>
          <a:bodyPr spcFirstLastPara="1" wrap="square" lIns="99525" tIns="49750" rIns="99525" bIns="49750" anchor="t" anchorCtr="0">
            <a:noAutofit/>
          </a:bodyPr>
          <a:lstStyle>
            <a:lvl1pPr marL="457200" marR="0" lvl="0" indent="-228600" algn="l" rtl="0">
              <a:spcBef>
                <a:spcPts val="326"/>
              </a:spcBef>
              <a:spcAft>
                <a:spcPts val="0"/>
              </a:spcAft>
              <a:buClr>
                <a:schemeClr val="lt1"/>
              </a:buClr>
              <a:buSzPts val="1632"/>
              <a:buFont typeface="Arial"/>
              <a:buNone/>
              <a:defRPr sz="1632" b="0" i="0" u="none" strike="noStrike" cap="none">
                <a:solidFill>
                  <a:schemeClr val="lt1"/>
                </a:solidFill>
                <a:latin typeface="Arial"/>
                <a:ea typeface="Arial"/>
                <a:cs typeface="Arial"/>
                <a:sym typeface="Arial"/>
              </a:defRPr>
            </a:lvl1pPr>
            <a:lvl2pPr marL="914400" marR="0" lvl="1" indent="-358140" algn="l" rtl="0">
              <a:spcBef>
                <a:spcPts val="408"/>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40867" algn="l" rtl="0">
              <a:spcBef>
                <a:spcPts val="354"/>
              </a:spcBef>
              <a:spcAft>
                <a:spcPts val="0"/>
              </a:spcAft>
              <a:buClr>
                <a:schemeClr val="dk1"/>
              </a:buClr>
              <a:buSzPts val="1768"/>
              <a:buFont typeface="Arial"/>
              <a:buChar char="•"/>
              <a:defRPr sz="1768" b="0" i="0" u="none" strike="noStrike" cap="none">
                <a:solidFill>
                  <a:schemeClr val="dk1"/>
                </a:solidFill>
                <a:latin typeface="Calibri"/>
                <a:ea typeface="Calibri"/>
                <a:cs typeface="Calibri"/>
                <a:sym typeface="Calibri"/>
              </a:defRPr>
            </a:lvl3pPr>
            <a:lvl4pPr marL="1828800" marR="0" lvl="3"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4pPr>
            <a:lvl5pPr marL="2286000" marR="0" lvl="4"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5pPr>
            <a:lvl6pPr marL="2743200" marR="0" lvl="5"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6pPr>
            <a:lvl7pPr marL="3200400" marR="0" lvl="6"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7pPr>
            <a:lvl8pPr marL="3657600" marR="0" lvl="7"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8pPr>
            <a:lvl9pPr marL="4114800" marR="0" lvl="8"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9pPr>
          </a:lstStyle>
          <a:p>
            <a:endParaRPr/>
          </a:p>
        </p:txBody>
      </p:sp>
      <p:sp>
        <p:nvSpPr>
          <p:cNvPr id="34" name="Google Shape;34;p31"/>
          <p:cNvSpPr txBox="1">
            <a:spLocks noGrp="1"/>
          </p:cNvSpPr>
          <p:nvPr>
            <p:ph type="body" idx="3"/>
          </p:nvPr>
        </p:nvSpPr>
        <p:spPr>
          <a:xfrm>
            <a:off x="243254" y="4512470"/>
            <a:ext cx="3044584" cy="341742"/>
          </a:xfrm>
          <a:prstGeom prst="rect">
            <a:avLst/>
          </a:prstGeom>
          <a:noFill/>
          <a:ln>
            <a:noFill/>
          </a:ln>
        </p:spPr>
        <p:txBody>
          <a:bodyPr spcFirstLastPara="1" wrap="square" lIns="99525" tIns="49750" rIns="99525" bIns="49750" anchor="t" anchorCtr="0">
            <a:noAutofit/>
          </a:bodyPr>
          <a:lstStyle>
            <a:lvl1pPr marL="457200" marR="0" lvl="0" indent="-228600" algn="l" rtl="0">
              <a:spcBef>
                <a:spcPts val="150"/>
              </a:spcBef>
              <a:spcAft>
                <a:spcPts val="0"/>
              </a:spcAft>
              <a:buClr>
                <a:srgbClr val="FFFFFF"/>
              </a:buClr>
              <a:buSzPts val="748"/>
              <a:buFont typeface="Arial"/>
              <a:buNone/>
              <a:defRPr sz="748" b="0" i="0" u="none" strike="noStrike" cap="none">
                <a:solidFill>
                  <a:srgbClr val="FFFFFF"/>
                </a:solidFill>
                <a:latin typeface="Arial"/>
                <a:ea typeface="Arial"/>
                <a:cs typeface="Arial"/>
                <a:sym typeface="Arial"/>
              </a:defRPr>
            </a:lvl1pPr>
            <a:lvl2pPr marL="914400" marR="0" lvl="1" indent="-358140" algn="l" rtl="0">
              <a:spcBef>
                <a:spcPts val="408"/>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40867" algn="l" rtl="0">
              <a:spcBef>
                <a:spcPts val="354"/>
              </a:spcBef>
              <a:spcAft>
                <a:spcPts val="0"/>
              </a:spcAft>
              <a:buClr>
                <a:schemeClr val="dk1"/>
              </a:buClr>
              <a:buSzPts val="1768"/>
              <a:buFont typeface="Arial"/>
              <a:buChar char="•"/>
              <a:defRPr sz="1768" b="0" i="0" u="none" strike="noStrike" cap="none">
                <a:solidFill>
                  <a:schemeClr val="dk1"/>
                </a:solidFill>
                <a:latin typeface="Calibri"/>
                <a:ea typeface="Calibri"/>
                <a:cs typeface="Calibri"/>
                <a:sym typeface="Calibri"/>
              </a:defRPr>
            </a:lvl3pPr>
            <a:lvl4pPr marL="1828800" marR="0" lvl="3"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4pPr>
            <a:lvl5pPr marL="2286000" marR="0" lvl="4"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5pPr>
            <a:lvl6pPr marL="2743200" marR="0" lvl="5"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6pPr>
            <a:lvl7pPr marL="3200400" marR="0" lvl="6"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7pPr>
            <a:lvl8pPr marL="3657600" marR="0" lvl="7"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8pPr>
            <a:lvl9pPr marL="4114800" marR="0" lvl="8"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9pPr>
          </a:lstStyle>
          <a:p>
            <a:endParaRPr/>
          </a:p>
        </p:txBody>
      </p:sp>
      <p:pic>
        <p:nvPicPr>
          <p:cNvPr id="35" name="Google Shape;35;p3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219174" y="17515"/>
            <a:ext cx="2807708" cy="102865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Slide">
  <p:cSld name="Image Slide">
    <p:spTree>
      <p:nvGrpSpPr>
        <p:cNvPr id="1" name="Shape 36"/>
        <p:cNvGrpSpPr/>
        <p:nvPr/>
      </p:nvGrpSpPr>
      <p:grpSpPr>
        <a:xfrm>
          <a:off x="0" y="0"/>
          <a:ext cx="0" cy="0"/>
          <a:chOff x="0" y="0"/>
          <a:chExt cx="0" cy="0"/>
        </a:xfrm>
      </p:grpSpPr>
      <p:sp>
        <p:nvSpPr>
          <p:cNvPr id="37" name="Google Shape;37;p32"/>
          <p:cNvSpPr txBox="1">
            <a:spLocks noGrp="1"/>
          </p:cNvSpPr>
          <p:nvPr>
            <p:ph type="body" idx="1"/>
          </p:nvPr>
        </p:nvSpPr>
        <p:spPr>
          <a:xfrm>
            <a:off x="200335" y="154408"/>
            <a:ext cx="1917927" cy="4035623"/>
          </a:xfrm>
          <a:prstGeom prst="rect">
            <a:avLst/>
          </a:prstGeom>
          <a:noFill/>
          <a:ln>
            <a:noFill/>
          </a:ln>
        </p:spPr>
        <p:txBody>
          <a:bodyPr spcFirstLastPara="1" wrap="square" lIns="99525" tIns="49750" rIns="99525" bIns="49750" anchor="t" anchorCtr="0">
            <a:noAutofit/>
          </a:bodyPr>
          <a:lstStyle>
            <a:lvl1pPr marL="457200" marR="0" lvl="0" indent="-228600" algn="l" rtl="0">
              <a:spcBef>
                <a:spcPts val="480"/>
              </a:spcBef>
              <a:spcAft>
                <a:spcPts val="0"/>
              </a:spcAft>
              <a:buClr>
                <a:srgbClr val="014C74"/>
              </a:buClr>
              <a:buSzPts val="2400"/>
              <a:buFont typeface="Arial"/>
              <a:buNone/>
              <a:defRPr sz="2400" b="0" i="0" u="none" strike="noStrike" cap="none">
                <a:solidFill>
                  <a:srgbClr val="014C74"/>
                </a:solidFill>
                <a:latin typeface="Arial"/>
                <a:ea typeface="Arial"/>
                <a:cs typeface="Arial"/>
                <a:sym typeface="Arial"/>
              </a:defRPr>
            </a:lvl1pPr>
            <a:lvl2pPr marL="914400" marR="0" lvl="1" indent="-358140" algn="l" rtl="0">
              <a:spcBef>
                <a:spcPts val="408"/>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40867" algn="l" rtl="0">
              <a:spcBef>
                <a:spcPts val="354"/>
              </a:spcBef>
              <a:spcAft>
                <a:spcPts val="0"/>
              </a:spcAft>
              <a:buClr>
                <a:schemeClr val="dk1"/>
              </a:buClr>
              <a:buSzPts val="1768"/>
              <a:buFont typeface="Arial"/>
              <a:buChar char="•"/>
              <a:defRPr sz="1768" b="0" i="0" u="none" strike="noStrike" cap="none">
                <a:solidFill>
                  <a:schemeClr val="dk1"/>
                </a:solidFill>
                <a:latin typeface="Calibri"/>
                <a:ea typeface="Calibri"/>
                <a:cs typeface="Calibri"/>
                <a:sym typeface="Calibri"/>
              </a:defRPr>
            </a:lvl3pPr>
            <a:lvl4pPr marL="1828800" marR="0" lvl="3"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4pPr>
            <a:lvl5pPr marL="2286000" marR="0" lvl="4"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5pPr>
            <a:lvl6pPr marL="2743200" marR="0" lvl="5"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6pPr>
            <a:lvl7pPr marL="3200400" marR="0" lvl="6"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7pPr>
            <a:lvl8pPr marL="3657600" marR="0" lvl="7"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8pPr>
            <a:lvl9pPr marL="4114800" marR="0" lvl="8"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9pPr>
          </a:lstStyle>
          <a:p>
            <a:endParaRPr/>
          </a:p>
        </p:txBody>
      </p:sp>
      <p:sp>
        <p:nvSpPr>
          <p:cNvPr id="38" name="Google Shape;38;p32"/>
          <p:cNvSpPr>
            <a:spLocks noGrp="1"/>
          </p:cNvSpPr>
          <p:nvPr>
            <p:ph type="pic" idx="2"/>
          </p:nvPr>
        </p:nvSpPr>
        <p:spPr>
          <a:xfrm>
            <a:off x="2334361" y="154408"/>
            <a:ext cx="6509239" cy="4035623"/>
          </a:xfrm>
          <a:prstGeom prst="rect">
            <a:avLst/>
          </a:prstGeom>
          <a:noFill/>
          <a:ln>
            <a:noFill/>
          </a:ln>
        </p:spPr>
      </p:sp>
      <p:sp>
        <p:nvSpPr>
          <p:cNvPr id="39" name="Google Shape;39;p32"/>
          <p:cNvSpPr txBox="1">
            <a:spLocks noGrp="1"/>
          </p:cNvSpPr>
          <p:nvPr>
            <p:ph type="sldNum" idx="12"/>
          </p:nvPr>
        </p:nvSpPr>
        <p:spPr>
          <a:xfrm>
            <a:off x="159629" y="4586854"/>
            <a:ext cx="566342" cy="137104"/>
          </a:xfrm>
          <a:prstGeom prst="rect">
            <a:avLst/>
          </a:prstGeom>
          <a:noFill/>
          <a:ln>
            <a:noFill/>
          </a:ln>
        </p:spPr>
        <p:txBody>
          <a:bodyPr spcFirstLastPara="1" wrap="square" lIns="99525" tIns="49750" rIns="99525" bIns="49750" anchor="ctr" anchorCtr="0">
            <a:noAutofit/>
          </a:bodyPr>
          <a:lstStyle>
            <a:lvl1pPr marL="0" marR="0" lvl="0" indent="0" algn="l" rtl="0">
              <a:spcBef>
                <a:spcPts val="0"/>
              </a:spcBef>
              <a:buNone/>
              <a:defRPr sz="748" b="1">
                <a:solidFill>
                  <a:srgbClr val="64A4CA"/>
                </a:solidFill>
                <a:latin typeface="Arial"/>
                <a:ea typeface="Arial"/>
                <a:cs typeface="Arial"/>
                <a:sym typeface="Arial"/>
              </a:defRPr>
            </a:lvl1pPr>
            <a:lvl2pPr marL="0" marR="0" lvl="1" indent="0" algn="l" rtl="0">
              <a:spcBef>
                <a:spcPts val="0"/>
              </a:spcBef>
              <a:buNone/>
              <a:defRPr sz="748" b="1">
                <a:solidFill>
                  <a:srgbClr val="64A4CA"/>
                </a:solidFill>
                <a:latin typeface="Arial"/>
                <a:ea typeface="Arial"/>
                <a:cs typeface="Arial"/>
                <a:sym typeface="Arial"/>
              </a:defRPr>
            </a:lvl2pPr>
            <a:lvl3pPr marL="0" marR="0" lvl="2" indent="0" algn="l" rtl="0">
              <a:spcBef>
                <a:spcPts val="0"/>
              </a:spcBef>
              <a:buNone/>
              <a:defRPr sz="748" b="1">
                <a:solidFill>
                  <a:srgbClr val="64A4CA"/>
                </a:solidFill>
                <a:latin typeface="Arial"/>
                <a:ea typeface="Arial"/>
                <a:cs typeface="Arial"/>
                <a:sym typeface="Arial"/>
              </a:defRPr>
            </a:lvl3pPr>
            <a:lvl4pPr marL="0" marR="0" lvl="3" indent="0" algn="l" rtl="0">
              <a:spcBef>
                <a:spcPts val="0"/>
              </a:spcBef>
              <a:buNone/>
              <a:defRPr sz="748" b="1">
                <a:solidFill>
                  <a:srgbClr val="64A4CA"/>
                </a:solidFill>
                <a:latin typeface="Arial"/>
                <a:ea typeface="Arial"/>
                <a:cs typeface="Arial"/>
                <a:sym typeface="Arial"/>
              </a:defRPr>
            </a:lvl4pPr>
            <a:lvl5pPr marL="0" marR="0" lvl="4" indent="0" algn="l" rtl="0">
              <a:spcBef>
                <a:spcPts val="0"/>
              </a:spcBef>
              <a:buNone/>
              <a:defRPr sz="748" b="1">
                <a:solidFill>
                  <a:srgbClr val="64A4CA"/>
                </a:solidFill>
                <a:latin typeface="Arial"/>
                <a:ea typeface="Arial"/>
                <a:cs typeface="Arial"/>
                <a:sym typeface="Arial"/>
              </a:defRPr>
            </a:lvl5pPr>
            <a:lvl6pPr marL="0" marR="0" lvl="5" indent="0" algn="l" rtl="0">
              <a:spcBef>
                <a:spcPts val="0"/>
              </a:spcBef>
              <a:buNone/>
              <a:defRPr sz="748" b="1">
                <a:solidFill>
                  <a:srgbClr val="64A4CA"/>
                </a:solidFill>
                <a:latin typeface="Arial"/>
                <a:ea typeface="Arial"/>
                <a:cs typeface="Arial"/>
                <a:sym typeface="Arial"/>
              </a:defRPr>
            </a:lvl6pPr>
            <a:lvl7pPr marL="0" marR="0" lvl="6" indent="0" algn="l" rtl="0">
              <a:spcBef>
                <a:spcPts val="0"/>
              </a:spcBef>
              <a:buNone/>
              <a:defRPr sz="748" b="1">
                <a:solidFill>
                  <a:srgbClr val="64A4CA"/>
                </a:solidFill>
                <a:latin typeface="Arial"/>
                <a:ea typeface="Arial"/>
                <a:cs typeface="Arial"/>
                <a:sym typeface="Arial"/>
              </a:defRPr>
            </a:lvl7pPr>
            <a:lvl8pPr marL="0" marR="0" lvl="7" indent="0" algn="l" rtl="0">
              <a:spcBef>
                <a:spcPts val="0"/>
              </a:spcBef>
              <a:buNone/>
              <a:defRPr sz="748" b="1">
                <a:solidFill>
                  <a:srgbClr val="64A4CA"/>
                </a:solidFill>
                <a:latin typeface="Arial"/>
                <a:ea typeface="Arial"/>
                <a:cs typeface="Arial"/>
                <a:sym typeface="Arial"/>
              </a:defRPr>
            </a:lvl8pPr>
            <a:lvl9pPr marL="0" marR="0" lvl="8" indent="0" algn="l" rtl="0">
              <a:spcBef>
                <a:spcPts val="0"/>
              </a:spcBef>
              <a:buNone/>
              <a:defRPr sz="748" b="1">
                <a:solidFill>
                  <a:srgbClr val="64A4CA"/>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Slide With Box Out">
  <p:cSld name="Text Slide With Box Out">
    <p:spTree>
      <p:nvGrpSpPr>
        <p:cNvPr id="1" name="Shape 40"/>
        <p:cNvGrpSpPr/>
        <p:nvPr/>
      </p:nvGrpSpPr>
      <p:grpSpPr>
        <a:xfrm>
          <a:off x="0" y="0"/>
          <a:ext cx="0" cy="0"/>
          <a:chOff x="0" y="0"/>
          <a:chExt cx="0" cy="0"/>
        </a:xfrm>
      </p:grpSpPr>
      <p:pic>
        <p:nvPicPr>
          <p:cNvPr id="41" name="Google Shape;41;p3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65813" y="1174568"/>
            <a:ext cx="6672072" cy="33528"/>
          </a:xfrm>
          <a:prstGeom prst="rect">
            <a:avLst/>
          </a:prstGeom>
          <a:noFill/>
          <a:ln>
            <a:noFill/>
          </a:ln>
        </p:spPr>
      </p:pic>
      <p:sp>
        <p:nvSpPr>
          <p:cNvPr id="42" name="Google Shape;42;p33"/>
          <p:cNvSpPr txBox="1">
            <a:spLocks noGrp="1"/>
          </p:cNvSpPr>
          <p:nvPr>
            <p:ph type="body" idx="1"/>
          </p:nvPr>
        </p:nvSpPr>
        <p:spPr>
          <a:xfrm>
            <a:off x="190734" y="113164"/>
            <a:ext cx="6762517" cy="946550"/>
          </a:xfrm>
          <a:prstGeom prst="rect">
            <a:avLst/>
          </a:prstGeom>
          <a:noFill/>
          <a:ln>
            <a:noFill/>
          </a:ln>
        </p:spPr>
        <p:txBody>
          <a:bodyPr spcFirstLastPara="1" wrap="square" lIns="99525" tIns="49750" rIns="99525" bIns="49750" anchor="t" anchorCtr="0">
            <a:noAutofit/>
          </a:bodyPr>
          <a:lstStyle>
            <a:lvl1pPr marL="457200" marR="0" lvl="0" indent="-228600" algn="l" rtl="0">
              <a:spcBef>
                <a:spcPts val="530"/>
              </a:spcBef>
              <a:spcAft>
                <a:spcPts val="0"/>
              </a:spcAft>
              <a:buClr>
                <a:srgbClr val="64A4CA"/>
              </a:buClr>
              <a:buSzPts val="2652"/>
              <a:buFont typeface="Arial"/>
              <a:buNone/>
              <a:defRPr sz="2652" b="0" i="0" u="none" strike="noStrike" cap="none">
                <a:solidFill>
                  <a:srgbClr val="64A4CA"/>
                </a:solidFill>
                <a:latin typeface="Arial"/>
                <a:ea typeface="Arial"/>
                <a:cs typeface="Arial"/>
                <a:sym typeface="Arial"/>
              </a:defRPr>
            </a:lvl1pPr>
            <a:lvl2pPr marL="914400" marR="0" lvl="1" indent="-358140" algn="l" rtl="0">
              <a:spcBef>
                <a:spcPts val="408"/>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40867" algn="l" rtl="0">
              <a:spcBef>
                <a:spcPts val="354"/>
              </a:spcBef>
              <a:spcAft>
                <a:spcPts val="0"/>
              </a:spcAft>
              <a:buClr>
                <a:schemeClr val="dk1"/>
              </a:buClr>
              <a:buSzPts val="1768"/>
              <a:buFont typeface="Arial"/>
              <a:buChar char="•"/>
              <a:defRPr sz="1768" b="0" i="0" u="none" strike="noStrike" cap="none">
                <a:solidFill>
                  <a:schemeClr val="dk1"/>
                </a:solidFill>
                <a:latin typeface="Calibri"/>
                <a:ea typeface="Calibri"/>
                <a:cs typeface="Calibri"/>
                <a:sym typeface="Calibri"/>
              </a:defRPr>
            </a:lvl3pPr>
            <a:lvl4pPr marL="1828800" marR="0" lvl="3"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4pPr>
            <a:lvl5pPr marL="2286000" marR="0" lvl="4"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5pPr>
            <a:lvl6pPr marL="2743200" marR="0" lvl="5"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6pPr>
            <a:lvl7pPr marL="3200400" marR="0" lvl="6"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7pPr>
            <a:lvl8pPr marL="3657600" marR="0" lvl="7"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8pPr>
            <a:lvl9pPr marL="4114800" marR="0" lvl="8"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9pPr>
          </a:lstStyle>
          <a:p>
            <a:endParaRPr/>
          </a:p>
        </p:txBody>
      </p:sp>
      <p:sp>
        <p:nvSpPr>
          <p:cNvPr id="43" name="Google Shape;43;p33"/>
          <p:cNvSpPr txBox="1">
            <a:spLocks noGrp="1"/>
          </p:cNvSpPr>
          <p:nvPr>
            <p:ph type="body" idx="2"/>
          </p:nvPr>
        </p:nvSpPr>
        <p:spPr>
          <a:xfrm>
            <a:off x="198062" y="2220523"/>
            <a:ext cx="4330211" cy="1865371"/>
          </a:xfrm>
          <a:prstGeom prst="rect">
            <a:avLst/>
          </a:prstGeom>
          <a:noFill/>
          <a:ln>
            <a:noFill/>
          </a:ln>
        </p:spPr>
        <p:txBody>
          <a:bodyPr spcFirstLastPara="1" wrap="square" lIns="99525" tIns="49750" rIns="99525" bIns="49750" anchor="t" anchorCtr="0">
            <a:noAutofit/>
          </a:bodyPr>
          <a:lstStyle>
            <a:lvl1pPr marL="457200" marR="0" lvl="0" indent="-368300" algn="l" rtl="0">
              <a:spcBef>
                <a:spcPts val="440"/>
              </a:spcBef>
              <a:spcAft>
                <a:spcPts val="0"/>
              </a:spcAft>
              <a:buClr>
                <a:srgbClr val="014C74"/>
              </a:buClr>
              <a:buSzPts val="2200"/>
              <a:buFont typeface="Arial"/>
              <a:buChar char="•"/>
              <a:defRPr sz="2200" b="0" i="0" u="none" strike="noStrike" cap="none">
                <a:solidFill>
                  <a:srgbClr val="014C74"/>
                </a:solidFill>
                <a:latin typeface="Arial"/>
                <a:ea typeface="Arial"/>
                <a:cs typeface="Arial"/>
                <a:sym typeface="Arial"/>
              </a:defRPr>
            </a:lvl1pPr>
            <a:lvl2pPr marL="914400" marR="0" lvl="1" indent="-358140" algn="l" rtl="0">
              <a:spcBef>
                <a:spcPts val="408"/>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40867" algn="l" rtl="0">
              <a:spcBef>
                <a:spcPts val="354"/>
              </a:spcBef>
              <a:spcAft>
                <a:spcPts val="0"/>
              </a:spcAft>
              <a:buClr>
                <a:schemeClr val="dk1"/>
              </a:buClr>
              <a:buSzPts val="1768"/>
              <a:buFont typeface="Arial"/>
              <a:buChar char="•"/>
              <a:defRPr sz="1768" b="0" i="0" u="none" strike="noStrike" cap="none">
                <a:solidFill>
                  <a:schemeClr val="dk1"/>
                </a:solidFill>
                <a:latin typeface="Calibri"/>
                <a:ea typeface="Calibri"/>
                <a:cs typeface="Calibri"/>
                <a:sym typeface="Calibri"/>
              </a:defRPr>
            </a:lvl3pPr>
            <a:lvl4pPr marL="1828800" marR="0" lvl="3"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4pPr>
            <a:lvl5pPr marL="2286000" marR="0" lvl="4"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5pPr>
            <a:lvl6pPr marL="2743200" marR="0" lvl="5"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6pPr>
            <a:lvl7pPr marL="3200400" marR="0" lvl="6"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7pPr>
            <a:lvl8pPr marL="3657600" marR="0" lvl="7"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8pPr>
            <a:lvl9pPr marL="4114800" marR="0" lvl="8"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9pPr>
          </a:lstStyle>
          <a:p>
            <a:endParaRPr/>
          </a:p>
        </p:txBody>
      </p:sp>
      <p:sp>
        <p:nvSpPr>
          <p:cNvPr id="44" name="Google Shape;44;p33"/>
          <p:cNvSpPr txBox="1">
            <a:spLocks noGrp="1"/>
          </p:cNvSpPr>
          <p:nvPr>
            <p:ph type="body" idx="3"/>
          </p:nvPr>
        </p:nvSpPr>
        <p:spPr>
          <a:xfrm>
            <a:off x="200758" y="1273970"/>
            <a:ext cx="6752492" cy="863204"/>
          </a:xfrm>
          <a:prstGeom prst="rect">
            <a:avLst/>
          </a:prstGeom>
          <a:noFill/>
          <a:ln>
            <a:noFill/>
          </a:ln>
        </p:spPr>
        <p:txBody>
          <a:bodyPr spcFirstLastPara="1" wrap="square" lIns="99525" tIns="49750" rIns="99525" bIns="49750" anchor="t" anchorCtr="0">
            <a:noAutofit/>
          </a:bodyPr>
          <a:lstStyle>
            <a:lvl1pPr marL="457200" marR="0" lvl="0" indent="-228600" algn="l" rtl="0">
              <a:spcBef>
                <a:spcPts val="440"/>
              </a:spcBef>
              <a:spcAft>
                <a:spcPts val="0"/>
              </a:spcAft>
              <a:buClr>
                <a:srgbClr val="014C74"/>
              </a:buClr>
              <a:buSzPts val="2200"/>
              <a:buFont typeface="Arial"/>
              <a:buNone/>
              <a:defRPr sz="2200" b="0" i="0" u="none" strike="noStrike" cap="none">
                <a:solidFill>
                  <a:srgbClr val="014C74"/>
                </a:solidFill>
                <a:latin typeface="Arial"/>
                <a:ea typeface="Arial"/>
                <a:cs typeface="Arial"/>
                <a:sym typeface="Arial"/>
              </a:defRPr>
            </a:lvl1pPr>
            <a:lvl2pPr marL="914400" marR="0" lvl="1" indent="-358140" algn="l" rtl="0">
              <a:spcBef>
                <a:spcPts val="408"/>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40867" algn="l" rtl="0">
              <a:spcBef>
                <a:spcPts val="354"/>
              </a:spcBef>
              <a:spcAft>
                <a:spcPts val="0"/>
              </a:spcAft>
              <a:buClr>
                <a:schemeClr val="dk1"/>
              </a:buClr>
              <a:buSzPts val="1768"/>
              <a:buFont typeface="Arial"/>
              <a:buChar char="•"/>
              <a:defRPr sz="1768" b="0" i="0" u="none" strike="noStrike" cap="none">
                <a:solidFill>
                  <a:schemeClr val="dk1"/>
                </a:solidFill>
                <a:latin typeface="Calibri"/>
                <a:ea typeface="Calibri"/>
                <a:cs typeface="Calibri"/>
                <a:sym typeface="Calibri"/>
              </a:defRPr>
            </a:lvl3pPr>
            <a:lvl4pPr marL="1828800" marR="0" lvl="3"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4pPr>
            <a:lvl5pPr marL="2286000" marR="0" lvl="4"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5pPr>
            <a:lvl6pPr marL="2743200" marR="0" lvl="5"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6pPr>
            <a:lvl7pPr marL="3200400" marR="0" lvl="6"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7pPr>
            <a:lvl8pPr marL="3657600" marR="0" lvl="7"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8pPr>
            <a:lvl9pPr marL="4114800" marR="0" lvl="8"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9pPr>
          </a:lstStyle>
          <a:p>
            <a:endParaRPr/>
          </a:p>
        </p:txBody>
      </p:sp>
      <p:pic>
        <p:nvPicPr>
          <p:cNvPr id="45" name="Google Shape;45;p3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695568" y="1995457"/>
            <a:ext cx="2157876" cy="2157876"/>
          </a:xfrm>
          <a:prstGeom prst="rect">
            <a:avLst/>
          </a:prstGeom>
          <a:noFill/>
          <a:ln>
            <a:noFill/>
          </a:ln>
        </p:spPr>
      </p:pic>
      <p:sp>
        <p:nvSpPr>
          <p:cNvPr id="46" name="Google Shape;46;p33"/>
          <p:cNvSpPr txBox="1">
            <a:spLocks noGrp="1"/>
          </p:cNvSpPr>
          <p:nvPr>
            <p:ph type="body" idx="4"/>
          </p:nvPr>
        </p:nvSpPr>
        <p:spPr>
          <a:xfrm>
            <a:off x="6884829" y="2614812"/>
            <a:ext cx="1758467" cy="1376074"/>
          </a:xfrm>
          <a:prstGeom prst="rect">
            <a:avLst/>
          </a:prstGeom>
          <a:noFill/>
          <a:ln>
            <a:noFill/>
          </a:ln>
        </p:spPr>
        <p:txBody>
          <a:bodyPr spcFirstLastPara="1" wrap="square" lIns="99525" tIns="49750" rIns="99525" bIns="49750" anchor="t" anchorCtr="0">
            <a:noAutofit/>
          </a:bodyPr>
          <a:lstStyle>
            <a:lvl1pPr marL="457200" marR="0" lvl="0" indent="-228600" algn="ctr" rtl="0">
              <a:spcBef>
                <a:spcPts val="44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358140" algn="l" rtl="0">
              <a:spcBef>
                <a:spcPts val="408"/>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40867" algn="l" rtl="0">
              <a:spcBef>
                <a:spcPts val="354"/>
              </a:spcBef>
              <a:spcAft>
                <a:spcPts val="0"/>
              </a:spcAft>
              <a:buClr>
                <a:schemeClr val="dk1"/>
              </a:buClr>
              <a:buSzPts val="1768"/>
              <a:buFont typeface="Arial"/>
              <a:buChar char="•"/>
              <a:defRPr sz="1768" b="0" i="0" u="none" strike="noStrike" cap="none">
                <a:solidFill>
                  <a:schemeClr val="dk1"/>
                </a:solidFill>
                <a:latin typeface="Calibri"/>
                <a:ea typeface="Calibri"/>
                <a:cs typeface="Calibri"/>
                <a:sym typeface="Calibri"/>
              </a:defRPr>
            </a:lvl3pPr>
            <a:lvl4pPr marL="1828800" marR="0" lvl="3"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4pPr>
            <a:lvl5pPr marL="2286000" marR="0" lvl="4"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5pPr>
            <a:lvl6pPr marL="2743200" marR="0" lvl="5"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6pPr>
            <a:lvl7pPr marL="3200400" marR="0" lvl="6"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7pPr>
            <a:lvl8pPr marL="3657600" marR="0" lvl="7"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8pPr>
            <a:lvl9pPr marL="4114800" marR="0" lvl="8"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9pPr>
          </a:lstStyle>
          <a:p>
            <a:endParaRPr/>
          </a:p>
        </p:txBody>
      </p:sp>
      <p:sp>
        <p:nvSpPr>
          <p:cNvPr id="47" name="Google Shape;47;p33"/>
          <p:cNvSpPr txBox="1">
            <a:spLocks noGrp="1"/>
          </p:cNvSpPr>
          <p:nvPr>
            <p:ph type="sldNum" idx="12"/>
          </p:nvPr>
        </p:nvSpPr>
        <p:spPr>
          <a:xfrm>
            <a:off x="159629" y="4586854"/>
            <a:ext cx="566342" cy="137104"/>
          </a:xfrm>
          <a:prstGeom prst="rect">
            <a:avLst/>
          </a:prstGeom>
          <a:noFill/>
          <a:ln>
            <a:noFill/>
          </a:ln>
        </p:spPr>
        <p:txBody>
          <a:bodyPr spcFirstLastPara="1" wrap="square" lIns="99525" tIns="49750" rIns="99525" bIns="49750" anchor="ctr" anchorCtr="0">
            <a:noAutofit/>
          </a:bodyPr>
          <a:lstStyle>
            <a:lvl1pPr marL="0" marR="0" lvl="0" indent="0" algn="l" rtl="0">
              <a:spcBef>
                <a:spcPts val="0"/>
              </a:spcBef>
              <a:buNone/>
              <a:defRPr sz="748" b="1">
                <a:solidFill>
                  <a:srgbClr val="64A4CA"/>
                </a:solidFill>
                <a:latin typeface="Arial"/>
                <a:ea typeface="Arial"/>
                <a:cs typeface="Arial"/>
                <a:sym typeface="Arial"/>
              </a:defRPr>
            </a:lvl1pPr>
            <a:lvl2pPr marL="0" marR="0" lvl="1" indent="0" algn="l" rtl="0">
              <a:spcBef>
                <a:spcPts val="0"/>
              </a:spcBef>
              <a:buNone/>
              <a:defRPr sz="748" b="1">
                <a:solidFill>
                  <a:srgbClr val="64A4CA"/>
                </a:solidFill>
                <a:latin typeface="Arial"/>
                <a:ea typeface="Arial"/>
                <a:cs typeface="Arial"/>
                <a:sym typeface="Arial"/>
              </a:defRPr>
            </a:lvl2pPr>
            <a:lvl3pPr marL="0" marR="0" lvl="2" indent="0" algn="l" rtl="0">
              <a:spcBef>
                <a:spcPts val="0"/>
              </a:spcBef>
              <a:buNone/>
              <a:defRPr sz="748" b="1">
                <a:solidFill>
                  <a:srgbClr val="64A4CA"/>
                </a:solidFill>
                <a:latin typeface="Arial"/>
                <a:ea typeface="Arial"/>
                <a:cs typeface="Arial"/>
                <a:sym typeface="Arial"/>
              </a:defRPr>
            </a:lvl3pPr>
            <a:lvl4pPr marL="0" marR="0" lvl="3" indent="0" algn="l" rtl="0">
              <a:spcBef>
                <a:spcPts val="0"/>
              </a:spcBef>
              <a:buNone/>
              <a:defRPr sz="748" b="1">
                <a:solidFill>
                  <a:srgbClr val="64A4CA"/>
                </a:solidFill>
                <a:latin typeface="Arial"/>
                <a:ea typeface="Arial"/>
                <a:cs typeface="Arial"/>
                <a:sym typeface="Arial"/>
              </a:defRPr>
            </a:lvl4pPr>
            <a:lvl5pPr marL="0" marR="0" lvl="4" indent="0" algn="l" rtl="0">
              <a:spcBef>
                <a:spcPts val="0"/>
              </a:spcBef>
              <a:buNone/>
              <a:defRPr sz="748" b="1">
                <a:solidFill>
                  <a:srgbClr val="64A4CA"/>
                </a:solidFill>
                <a:latin typeface="Arial"/>
                <a:ea typeface="Arial"/>
                <a:cs typeface="Arial"/>
                <a:sym typeface="Arial"/>
              </a:defRPr>
            </a:lvl5pPr>
            <a:lvl6pPr marL="0" marR="0" lvl="5" indent="0" algn="l" rtl="0">
              <a:spcBef>
                <a:spcPts val="0"/>
              </a:spcBef>
              <a:buNone/>
              <a:defRPr sz="748" b="1">
                <a:solidFill>
                  <a:srgbClr val="64A4CA"/>
                </a:solidFill>
                <a:latin typeface="Arial"/>
                <a:ea typeface="Arial"/>
                <a:cs typeface="Arial"/>
                <a:sym typeface="Arial"/>
              </a:defRPr>
            </a:lvl6pPr>
            <a:lvl7pPr marL="0" marR="0" lvl="6" indent="0" algn="l" rtl="0">
              <a:spcBef>
                <a:spcPts val="0"/>
              </a:spcBef>
              <a:buNone/>
              <a:defRPr sz="748" b="1">
                <a:solidFill>
                  <a:srgbClr val="64A4CA"/>
                </a:solidFill>
                <a:latin typeface="Arial"/>
                <a:ea typeface="Arial"/>
                <a:cs typeface="Arial"/>
                <a:sym typeface="Arial"/>
              </a:defRPr>
            </a:lvl7pPr>
            <a:lvl8pPr marL="0" marR="0" lvl="7" indent="0" algn="l" rtl="0">
              <a:spcBef>
                <a:spcPts val="0"/>
              </a:spcBef>
              <a:buNone/>
              <a:defRPr sz="748" b="1">
                <a:solidFill>
                  <a:srgbClr val="64A4CA"/>
                </a:solidFill>
                <a:latin typeface="Arial"/>
                <a:ea typeface="Arial"/>
                <a:cs typeface="Arial"/>
                <a:sym typeface="Arial"/>
              </a:defRPr>
            </a:lvl8pPr>
            <a:lvl9pPr marL="0" marR="0" lvl="8" indent="0" algn="l" rtl="0">
              <a:spcBef>
                <a:spcPts val="0"/>
              </a:spcBef>
              <a:buNone/>
              <a:defRPr sz="748" b="1">
                <a:solidFill>
                  <a:srgbClr val="64A4CA"/>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ox Out Slide">
  <p:cSld name="Box Out Slide">
    <p:bg>
      <p:bgPr>
        <a:solidFill>
          <a:schemeClr val="lt1"/>
        </a:solidFill>
        <a:effectLst/>
      </p:bgPr>
    </p:bg>
    <p:spTree>
      <p:nvGrpSpPr>
        <p:cNvPr id="1" name="Shape 48"/>
        <p:cNvGrpSpPr/>
        <p:nvPr/>
      </p:nvGrpSpPr>
      <p:grpSpPr>
        <a:xfrm>
          <a:off x="0" y="0"/>
          <a:ext cx="0" cy="0"/>
          <a:chOff x="0" y="0"/>
          <a:chExt cx="0" cy="0"/>
        </a:xfrm>
      </p:grpSpPr>
      <p:pic>
        <p:nvPicPr>
          <p:cNvPr id="49" name="Google Shape;49;p34"/>
          <p:cNvPicPr preferRelativeResize="0"/>
          <p:nvPr/>
        </p:nvPicPr>
        <p:blipFill rotWithShape="1">
          <a:blip r:embed="rId2" cstate="screen">
            <a:alphaModFix/>
            <a:extLst>
              <a:ext uri="{28A0092B-C50C-407E-A947-70E740481C1C}">
                <a14:useLocalDpi xmlns:a14="http://schemas.microsoft.com/office/drawing/2010/main"/>
              </a:ext>
            </a:extLst>
          </a:blip>
          <a:srcRect b="-10347"/>
          <a:stretch/>
        </p:blipFill>
        <p:spPr>
          <a:xfrm>
            <a:off x="1019988" y="-2100541"/>
            <a:ext cx="7123886" cy="7124400"/>
          </a:xfrm>
          <a:prstGeom prst="rect">
            <a:avLst/>
          </a:prstGeom>
          <a:noFill/>
          <a:ln>
            <a:noFill/>
          </a:ln>
        </p:spPr>
      </p:pic>
      <p:sp>
        <p:nvSpPr>
          <p:cNvPr id="50" name="Google Shape;50;p34"/>
          <p:cNvSpPr txBox="1">
            <a:spLocks noGrp="1"/>
          </p:cNvSpPr>
          <p:nvPr>
            <p:ph type="body" idx="1"/>
          </p:nvPr>
        </p:nvSpPr>
        <p:spPr>
          <a:xfrm>
            <a:off x="2033482" y="192904"/>
            <a:ext cx="5096898" cy="3023743"/>
          </a:xfrm>
          <a:prstGeom prst="rect">
            <a:avLst/>
          </a:prstGeom>
          <a:noFill/>
          <a:ln>
            <a:noFill/>
          </a:ln>
        </p:spPr>
        <p:txBody>
          <a:bodyPr spcFirstLastPara="1" wrap="square" lIns="99525" tIns="49750" rIns="99525" bIns="49750" anchor="t" anchorCtr="0">
            <a:noAutofit/>
          </a:bodyPr>
          <a:lstStyle>
            <a:lvl1pPr marL="457200" marR="0" lvl="0" indent="-228600" algn="ctr" rtl="0">
              <a:spcBef>
                <a:spcPts val="530"/>
              </a:spcBef>
              <a:spcAft>
                <a:spcPts val="0"/>
              </a:spcAft>
              <a:buClr>
                <a:schemeClr val="lt1"/>
              </a:buClr>
              <a:buSzPts val="2652"/>
              <a:buFont typeface="Arial"/>
              <a:buNone/>
              <a:defRPr sz="2652" b="0" i="0" u="none" strike="noStrike" cap="none">
                <a:solidFill>
                  <a:schemeClr val="lt1"/>
                </a:solidFill>
                <a:latin typeface="Arial"/>
                <a:ea typeface="Arial"/>
                <a:cs typeface="Arial"/>
                <a:sym typeface="Arial"/>
              </a:defRPr>
            </a:lvl1pPr>
            <a:lvl2pPr marL="914400" marR="0" lvl="1" indent="-358140" algn="l" rtl="0">
              <a:spcBef>
                <a:spcPts val="408"/>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40867" algn="l" rtl="0">
              <a:spcBef>
                <a:spcPts val="354"/>
              </a:spcBef>
              <a:spcAft>
                <a:spcPts val="0"/>
              </a:spcAft>
              <a:buClr>
                <a:schemeClr val="dk1"/>
              </a:buClr>
              <a:buSzPts val="1768"/>
              <a:buFont typeface="Arial"/>
              <a:buChar char="•"/>
              <a:defRPr sz="1768" b="0" i="0" u="none" strike="noStrike" cap="none">
                <a:solidFill>
                  <a:schemeClr val="dk1"/>
                </a:solidFill>
                <a:latin typeface="Calibri"/>
                <a:ea typeface="Calibri"/>
                <a:cs typeface="Calibri"/>
                <a:sym typeface="Calibri"/>
              </a:defRPr>
            </a:lvl3pPr>
            <a:lvl4pPr marL="1828800" marR="0" lvl="3"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4pPr>
            <a:lvl5pPr marL="2286000" marR="0" lvl="4"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5pPr>
            <a:lvl6pPr marL="2743200" marR="0" lvl="5"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6pPr>
            <a:lvl7pPr marL="3200400" marR="0" lvl="6" indent="-323595"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7pPr>
            <a:lvl8pPr marL="3657600" marR="0" lvl="7"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8pPr>
            <a:lvl9pPr marL="4114800" marR="0" lvl="8" indent="-323596" algn="l" rtl="0">
              <a:spcBef>
                <a:spcPts val="299"/>
              </a:spcBef>
              <a:spcAft>
                <a:spcPts val="0"/>
              </a:spcAft>
              <a:buClr>
                <a:schemeClr val="dk1"/>
              </a:buClr>
              <a:buSzPts val="1496"/>
              <a:buFont typeface="Arial"/>
              <a:buChar char="•"/>
              <a:defRPr sz="1496"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p:nvPr/>
        </p:nvSpPr>
        <p:spPr>
          <a:xfrm>
            <a:off x="487875" y="4756721"/>
            <a:ext cx="136793" cy="232254"/>
          </a:xfrm>
          <a:prstGeom prst="rect">
            <a:avLst/>
          </a:prstGeom>
          <a:noFill/>
          <a:ln>
            <a:noFill/>
          </a:ln>
        </p:spPr>
        <p:txBody>
          <a:bodyPr spcFirstLastPara="1" wrap="square" lIns="67700" tIns="33850" rIns="67700" bIns="33850" anchor="t" anchorCtr="0">
            <a:spAutoFit/>
          </a:bodyPr>
          <a:lstStyle/>
          <a:p>
            <a:pPr marL="0" marR="0" lvl="0" indent="0" algn="l" rtl="0">
              <a:spcBef>
                <a:spcPts val="0"/>
              </a:spcBef>
              <a:spcAft>
                <a:spcPts val="0"/>
              </a:spcAft>
              <a:buNone/>
            </a:pPr>
            <a:endParaRPr sz="1065">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37"/>
          <p:cNvSpPr txBox="1"/>
          <p:nvPr/>
        </p:nvSpPr>
        <p:spPr>
          <a:xfrm>
            <a:off x="164527" y="4687114"/>
            <a:ext cx="3362483" cy="298554"/>
          </a:xfrm>
          <a:prstGeom prst="rect">
            <a:avLst/>
          </a:prstGeom>
          <a:noFill/>
          <a:ln>
            <a:noFill/>
          </a:ln>
        </p:spPr>
        <p:txBody>
          <a:bodyPr spcFirstLastPara="1" wrap="square" lIns="67700" tIns="33850" rIns="67700" bIns="33850" anchor="t" anchorCtr="0">
            <a:spAutoFit/>
          </a:bodyPr>
          <a:lstStyle/>
          <a:p>
            <a:pPr marL="0" marR="0" lvl="0" indent="0" algn="l" rtl="0">
              <a:spcBef>
                <a:spcPts val="0"/>
              </a:spcBef>
              <a:spcAft>
                <a:spcPts val="0"/>
              </a:spcAft>
              <a:buNone/>
            </a:pPr>
            <a:r>
              <a:rPr lang="en-US" sz="748" b="1">
                <a:solidFill>
                  <a:srgbClr val="014C74"/>
                </a:solidFill>
                <a:latin typeface="Arial"/>
                <a:ea typeface="Arial"/>
                <a:cs typeface="Arial"/>
                <a:sym typeface="Arial"/>
              </a:rPr>
              <a:t>Insert title here – it could be two or three lines. Go to ‘View menu’ and edit the ‘Slide Master’ to update – before you start editing the master.</a:t>
            </a:r>
            <a:endParaRPr sz="748" b="1">
              <a:solidFill>
                <a:srgbClr val="014C74"/>
              </a:solidFill>
              <a:latin typeface="Arial"/>
              <a:ea typeface="Arial"/>
              <a:cs typeface="Arial"/>
              <a:sym typeface="Arial"/>
            </a:endParaRPr>
          </a:p>
        </p:txBody>
      </p:sp>
      <p:pic>
        <p:nvPicPr>
          <p:cNvPr id="65" name="Google Shape;65;p3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219174" y="4080863"/>
            <a:ext cx="2807708" cy="102865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p:nvPr/>
        </p:nvSpPr>
        <p:spPr>
          <a:xfrm>
            <a:off x="5524500" y="1330589"/>
            <a:ext cx="3390901" cy="1150277"/>
          </a:xfrm>
          <a:prstGeom prst="rect">
            <a:avLst/>
          </a:prstGeom>
          <a:noFill/>
          <a:ln>
            <a:noFill/>
          </a:ln>
        </p:spPr>
        <p:txBody>
          <a:bodyPr spcFirstLastPara="1" wrap="square" lIns="99525" tIns="49750" rIns="99525" bIns="49750"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1" i="0" u="none" strike="noStrike" cap="none">
                <a:solidFill>
                  <a:srgbClr val="003A5D"/>
                </a:solidFill>
                <a:latin typeface="Arial"/>
                <a:ea typeface="Arial"/>
                <a:cs typeface="Arial"/>
                <a:sym typeface="Arial"/>
              </a:rPr>
              <a:t>What do you think this is?</a:t>
            </a:r>
            <a:endParaRPr sz="1900" b="1" i="0" u="none" strike="noStrike" cap="none">
              <a:solidFill>
                <a:srgbClr val="003A5D"/>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3600"/>
              <a:buFont typeface="Arial"/>
              <a:buNone/>
            </a:pPr>
            <a:endParaRPr sz="1900" b="1" i="0" u="none" strike="noStrike" cap="none">
              <a:solidFill>
                <a:srgbClr val="F7E234"/>
              </a:solidFill>
              <a:latin typeface="Arial"/>
              <a:ea typeface="Arial"/>
              <a:cs typeface="Arial"/>
              <a:sym typeface="Arial"/>
            </a:endParaRPr>
          </a:p>
        </p:txBody>
      </p:sp>
      <p:pic>
        <p:nvPicPr>
          <p:cNvPr id="74" name="Google Shape;74;p1"/>
          <p:cNvPicPr preferRelativeResize="0"/>
          <p:nvPr/>
        </p:nvPicPr>
        <p:blipFill rotWithShape="1">
          <a:blip r:embed="rId3">
            <a:alphaModFix/>
          </a:blip>
          <a:srcRect/>
          <a:stretch/>
        </p:blipFill>
        <p:spPr>
          <a:xfrm>
            <a:off x="0" y="0"/>
            <a:ext cx="5332420" cy="5143500"/>
          </a:xfrm>
          <a:prstGeom prst="rect">
            <a:avLst/>
          </a:prstGeom>
          <a:noFill/>
          <a:ln>
            <a:noFill/>
          </a:ln>
        </p:spPr>
      </p:pic>
      <p:sp>
        <p:nvSpPr>
          <p:cNvPr id="75" name="Google Shape;75;p1"/>
          <p:cNvSpPr txBox="1"/>
          <p:nvPr/>
        </p:nvSpPr>
        <p:spPr>
          <a:xfrm>
            <a:off x="93976" y="4143084"/>
            <a:ext cx="1467000" cy="900300"/>
          </a:xfrm>
          <a:prstGeom prst="rect">
            <a:avLst/>
          </a:prstGeom>
          <a:solidFill>
            <a:srgbClr val="B9D9E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50"/>
              <a:buFont typeface="Calibri"/>
              <a:buNone/>
            </a:pPr>
            <a:r>
              <a:rPr lang="en-US" sz="1050">
                <a:solidFill>
                  <a:schemeClr val="dk1"/>
                </a:solidFill>
                <a:latin typeface="Calibri"/>
                <a:ea typeface="Calibri"/>
                <a:cs typeface="Calibri"/>
                <a:sym typeface="Calibri"/>
              </a:rPr>
              <a:t>P</a:t>
            </a:r>
            <a:r>
              <a:rPr lang="en-US" sz="1050" b="0" i="0" u="none" strike="noStrike" cap="none">
                <a:solidFill>
                  <a:srgbClr val="000000"/>
                </a:solidFill>
                <a:latin typeface="Arial"/>
                <a:ea typeface="Arial"/>
                <a:cs typeface="Arial"/>
                <a:sym typeface="Arial"/>
              </a:rPr>
              <a:t>hoto be substituted with case study image of ambassador's choice.</a:t>
            </a:r>
            <a:endParaRPr sz="1566">
              <a:solidFill>
                <a:schemeClr val="dk1"/>
              </a:solidFill>
              <a:latin typeface="Calibri"/>
              <a:ea typeface="Calibri"/>
              <a:cs typeface="Calibri"/>
              <a:sym typeface="Calibri"/>
            </a:endParaRPr>
          </a:p>
        </p:txBody>
      </p:sp>
      <p:sp>
        <p:nvSpPr>
          <p:cNvPr id="76" name="Google Shape;76;p1"/>
          <p:cNvSpPr txBox="1"/>
          <p:nvPr/>
        </p:nvSpPr>
        <p:spPr>
          <a:xfrm>
            <a:off x="5857875" y="3237772"/>
            <a:ext cx="3286125" cy="1810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u="none" strike="noStrike">
                <a:solidFill>
                  <a:srgbClr val="004B74"/>
                </a:solidFill>
                <a:latin typeface="Arial"/>
                <a:ea typeface="Arial"/>
                <a:cs typeface="Arial"/>
                <a:sym typeface="Arial"/>
              </a:rPr>
              <a:t>What challenges do you think will have been faced when planning and developing this?</a:t>
            </a:r>
            <a:endParaRPr sz="1566" b="0">
              <a:solidFill>
                <a:srgbClr val="004B74"/>
              </a:solidFill>
              <a:latin typeface="Arial"/>
              <a:ea typeface="Arial"/>
              <a:cs typeface="Arial"/>
              <a:sym typeface="Arial"/>
            </a:endParaRPr>
          </a:p>
          <a:p>
            <a:pPr marL="0" marR="0" lvl="0" indent="0" algn="l" rtl="0">
              <a:spcBef>
                <a:spcPts val="0"/>
              </a:spcBef>
              <a:spcAft>
                <a:spcPts val="0"/>
              </a:spcAft>
              <a:buNone/>
            </a:pPr>
            <a:br>
              <a:rPr lang="en-US" sz="1566" b="0">
                <a:solidFill>
                  <a:srgbClr val="004B74"/>
                </a:solidFill>
                <a:latin typeface="Arial"/>
                <a:ea typeface="Arial"/>
                <a:cs typeface="Arial"/>
                <a:sym typeface="Arial"/>
              </a:rPr>
            </a:br>
            <a:r>
              <a:rPr lang="en-US" sz="1600" b="0" i="0" u="none" strike="noStrike">
                <a:solidFill>
                  <a:srgbClr val="004B74"/>
                </a:solidFill>
                <a:latin typeface="Arial"/>
                <a:ea typeface="Arial"/>
                <a:cs typeface="Arial"/>
                <a:sym typeface="Arial"/>
              </a:rPr>
              <a:t>What do you think will have been the most difficult challenge to overcome? Why?</a:t>
            </a:r>
            <a:endParaRPr sz="1566" b="0">
              <a:solidFill>
                <a:srgbClr val="004B74"/>
              </a:solidFill>
              <a:latin typeface="Arial"/>
              <a:ea typeface="Arial"/>
              <a:cs typeface="Arial"/>
              <a:sym typeface="Arial"/>
            </a:endParaRPr>
          </a:p>
        </p:txBody>
      </p:sp>
      <p:sp>
        <p:nvSpPr>
          <p:cNvPr id="77" name="Google Shape;77;p1"/>
          <p:cNvSpPr/>
          <p:nvPr/>
        </p:nvSpPr>
        <p:spPr>
          <a:xfrm>
            <a:off x="-924025" y="-775775"/>
            <a:ext cx="2096700" cy="1876200"/>
          </a:xfrm>
          <a:prstGeom prst="ellipse">
            <a:avLst/>
          </a:prstGeom>
          <a:solidFill>
            <a:srgbClr val="06466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0"/>
          <p:cNvSpPr txBox="1">
            <a:spLocks noGrp="1"/>
          </p:cNvSpPr>
          <p:nvPr>
            <p:ph type="body" idx="1"/>
          </p:nvPr>
        </p:nvSpPr>
        <p:spPr>
          <a:xfrm>
            <a:off x="0" y="454954"/>
            <a:ext cx="9144000" cy="1320506"/>
          </a:xfrm>
          <a:prstGeom prst="rect">
            <a:avLst/>
          </a:prstGeom>
          <a:noFill/>
          <a:ln>
            <a:noFill/>
          </a:ln>
        </p:spPr>
        <p:txBody>
          <a:bodyPr spcFirstLastPara="1" wrap="square" lIns="99525" tIns="49750" rIns="99525" bIns="49750" anchor="t" anchorCtr="0">
            <a:noAutofit/>
          </a:bodyPr>
          <a:lstStyle/>
          <a:p>
            <a:pPr marL="0" lvl="0" indent="0" algn="ctr" rtl="0">
              <a:lnSpc>
                <a:spcPct val="100000"/>
              </a:lnSpc>
              <a:spcBef>
                <a:spcPts val="0"/>
              </a:spcBef>
              <a:spcAft>
                <a:spcPts val="0"/>
              </a:spcAft>
              <a:buClr>
                <a:srgbClr val="64A4CA"/>
              </a:buClr>
              <a:buSzPts val="3200"/>
              <a:buNone/>
            </a:pPr>
            <a:r>
              <a:rPr lang="en-US" sz="4000" b="1"/>
              <a:t>Big challenges tackled by your Planner</a:t>
            </a:r>
            <a:endParaRPr b="1"/>
          </a:p>
        </p:txBody>
      </p:sp>
      <p:sp>
        <p:nvSpPr>
          <p:cNvPr id="191" name="Google Shape;191;p10"/>
          <p:cNvSpPr txBox="1"/>
          <p:nvPr/>
        </p:nvSpPr>
        <p:spPr>
          <a:xfrm>
            <a:off x="236220" y="2230414"/>
            <a:ext cx="3680460" cy="2105366"/>
          </a:xfrm>
          <a:prstGeom prst="rect">
            <a:avLst/>
          </a:prstGeom>
          <a:noFill/>
          <a:ln>
            <a:noFill/>
          </a:ln>
        </p:spPr>
        <p:txBody>
          <a:bodyPr spcFirstLastPara="1" wrap="square" lIns="99525" tIns="49750" rIns="99525" bIns="49750" anchor="ctr" anchorCtr="0">
            <a:noAutofit/>
          </a:bodyPr>
          <a:lstStyle/>
          <a:p>
            <a:pPr marL="63500" marR="0" lvl="0" indent="0" algn="ctr" rtl="0">
              <a:lnSpc>
                <a:spcPct val="100000"/>
              </a:lnSpc>
              <a:spcBef>
                <a:spcPts val="0"/>
              </a:spcBef>
              <a:spcAft>
                <a:spcPts val="0"/>
              </a:spcAft>
              <a:buClr>
                <a:srgbClr val="64A4CA"/>
              </a:buClr>
              <a:buSzPts val="2000"/>
              <a:buFont typeface="Arial"/>
              <a:buNone/>
            </a:pPr>
            <a:r>
              <a:rPr lang="en-US" sz="2000" i="0" u="none" strike="noStrike" cap="none">
                <a:solidFill>
                  <a:srgbClr val="64A4CA"/>
                </a:solidFill>
                <a:latin typeface="Arial"/>
                <a:ea typeface="Arial"/>
                <a:cs typeface="Arial"/>
                <a:sym typeface="Arial"/>
              </a:rPr>
              <a:t>What challenges have I worked on in the past? </a:t>
            </a:r>
            <a:endParaRPr/>
          </a:p>
          <a:p>
            <a:pPr marL="63500" marR="0" lvl="0" indent="0" algn="ctr" rtl="0">
              <a:lnSpc>
                <a:spcPct val="100000"/>
              </a:lnSpc>
              <a:spcBef>
                <a:spcPts val="0"/>
              </a:spcBef>
              <a:spcAft>
                <a:spcPts val="0"/>
              </a:spcAft>
              <a:buClr>
                <a:schemeClr val="dk1"/>
              </a:buClr>
              <a:buSzPts val="2000"/>
              <a:buFont typeface="Calibri"/>
              <a:buNone/>
            </a:pPr>
            <a:endParaRPr sz="2000" i="0" u="none" strike="noStrike" cap="none">
              <a:solidFill>
                <a:srgbClr val="64A4CA"/>
              </a:solidFill>
              <a:latin typeface="Arial"/>
              <a:ea typeface="Arial"/>
              <a:cs typeface="Arial"/>
              <a:sym typeface="Arial"/>
            </a:endParaRPr>
          </a:p>
          <a:p>
            <a:pPr marL="63500" marR="0" lvl="0" indent="0" algn="ctr" rtl="0">
              <a:lnSpc>
                <a:spcPct val="100000"/>
              </a:lnSpc>
              <a:spcBef>
                <a:spcPts val="0"/>
              </a:spcBef>
              <a:spcAft>
                <a:spcPts val="0"/>
              </a:spcAft>
              <a:buClr>
                <a:srgbClr val="64A4CA"/>
              </a:buClr>
              <a:buSzPts val="2000"/>
              <a:buFont typeface="Arial"/>
              <a:buNone/>
            </a:pPr>
            <a:r>
              <a:rPr lang="en-US" sz="2000" i="0" u="none" strike="noStrike" cap="none">
                <a:solidFill>
                  <a:srgbClr val="64A4CA"/>
                </a:solidFill>
                <a:latin typeface="Arial"/>
                <a:ea typeface="Arial"/>
                <a:cs typeface="Arial"/>
                <a:sym typeface="Arial"/>
              </a:rPr>
              <a:t>How have I dealt with these challenges? </a:t>
            </a:r>
            <a:endParaRPr/>
          </a:p>
        </p:txBody>
      </p:sp>
      <p:pic>
        <p:nvPicPr>
          <p:cNvPr id="192" name="Google Shape;192;p1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0" cy="493054"/>
          </a:xfrm>
          <a:prstGeom prst="rect">
            <a:avLst/>
          </a:prstGeom>
          <a:noFill/>
          <a:ln>
            <a:noFill/>
          </a:ln>
        </p:spPr>
      </p:pic>
      <p:sp>
        <p:nvSpPr>
          <p:cNvPr id="193" name="Google Shape;193;p10"/>
          <p:cNvSpPr txBox="1"/>
          <p:nvPr/>
        </p:nvSpPr>
        <p:spPr>
          <a:xfrm>
            <a:off x="4206240" y="2230414"/>
            <a:ext cx="4808220" cy="2105366"/>
          </a:xfrm>
          <a:prstGeom prst="rect">
            <a:avLst/>
          </a:prstGeom>
          <a:noFill/>
          <a:ln>
            <a:noFill/>
          </a:ln>
        </p:spPr>
        <p:txBody>
          <a:bodyPr spcFirstLastPara="1" wrap="square" lIns="99525" tIns="49750" rIns="99525" bIns="49750" anchor="ctr" anchorCtr="0">
            <a:noAutofit/>
          </a:bodyPr>
          <a:lstStyle/>
          <a:p>
            <a:pPr marL="63500" marR="0" lvl="0" indent="0" algn="ctr" rtl="0">
              <a:lnSpc>
                <a:spcPct val="100000"/>
              </a:lnSpc>
              <a:spcBef>
                <a:spcPts val="0"/>
              </a:spcBef>
              <a:spcAft>
                <a:spcPts val="0"/>
              </a:spcAft>
              <a:buClr>
                <a:srgbClr val="004B74"/>
              </a:buClr>
              <a:buSzPts val="2000"/>
              <a:buFont typeface="Arial"/>
              <a:buNone/>
            </a:pPr>
            <a:r>
              <a:rPr lang="en-US" sz="2000" i="0" u="none" strike="noStrike" cap="none">
                <a:solidFill>
                  <a:srgbClr val="004B74"/>
                </a:solidFill>
                <a:latin typeface="Arial"/>
                <a:ea typeface="Arial"/>
                <a:cs typeface="Arial"/>
                <a:sym typeface="Arial"/>
              </a:rPr>
              <a:t>How have I had consultations in the past? </a:t>
            </a:r>
            <a:endParaRPr/>
          </a:p>
          <a:p>
            <a:pPr marL="63500" marR="0" lvl="0" indent="0" algn="ctr" rtl="0">
              <a:lnSpc>
                <a:spcPct val="100000"/>
              </a:lnSpc>
              <a:spcBef>
                <a:spcPts val="0"/>
              </a:spcBef>
              <a:spcAft>
                <a:spcPts val="0"/>
              </a:spcAft>
              <a:buClr>
                <a:schemeClr val="dk1"/>
              </a:buClr>
              <a:buSzPts val="2000"/>
              <a:buFont typeface="Calibri"/>
              <a:buNone/>
            </a:pPr>
            <a:endParaRPr sz="2000" i="0" u="none" strike="noStrike" cap="none">
              <a:solidFill>
                <a:srgbClr val="004B74"/>
              </a:solidFill>
              <a:latin typeface="Arial"/>
              <a:ea typeface="Arial"/>
              <a:cs typeface="Arial"/>
              <a:sym typeface="Arial"/>
            </a:endParaRPr>
          </a:p>
          <a:p>
            <a:pPr marL="63500" marR="0" lvl="0" indent="0" algn="ctr" rtl="0">
              <a:lnSpc>
                <a:spcPct val="100000"/>
              </a:lnSpc>
              <a:spcBef>
                <a:spcPts val="0"/>
              </a:spcBef>
              <a:spcAft>
                <a:spcPts val="0"/>
              </a:spcAft>
              <a:buClr>
                <a:srgbClr val="004B74"/>
              </a:buClr>
              <a:buSzPts val="2000"/>
              <a:buFont typeface="Arial"/>
              <a:buNone/>
            </a:pPr>
            <a:r>
              <a:rPr lang="en-US" sz="2000" i="0" u="none" strike="noStrike" cap="none">
                <a:solidFill>
                  <a:srgbClr val="004B74"/>
                </a:solidFill>
                <a:latin typeface="Arial"/>
                <a:ea typeface="Arial"/>
                <a:cs typeface="Arial"/>
                <a:sym typeface="Arial"/>
              </a:rPr>
              <a:t>What did I discuss?</a:t>
            </a:r>
            <a:endParaRPr/>
          </a:p>
          <a:p>
            <a:pPr marL="63500" marR="0" lvl="0" indent="0" algn="ctr" rtl="0">
              <a:lnSpc>
                <a:spcPct val="100000"/>
              </a:lnSpc>
              <a:spcBef>
                <a:spcPts val="0"/>
              </a:spcBef>
              <a:spcAft>
                <a:spcPts val="0"/>
              </a:spcAft>
              <a:buClr>
                <a:schemeClr val="dk1"/>
              </a:buClr>
              <a:buSzPts val="2000"/>
              <a:buFont typeface="Calibri"/>
              <a:buNone/>
            </a:pPr>
            <a:endParaRPr sz="2000" i="0" u="none" strike="noStrike" cap="none">
              <a:solidFill>
                <a:srgbClr val="004B74"/>
              </a:solidFill>
              <a:latin typeface="Arial"/>
              <a:ea typeface="Arial"/>
              <a:cs typeface="Arial"/>
              <a:sym typeface="Arial"/>
            </a:endParaRPr>
          </a:p>
          <a:p>
            <a:pPr marL="63500" marR="0" lvl="0" indent="0" algn="ctr" rtl="0">
              <a:lnSpc>
                <a:spcPct val="100000"/>
              </a:lnSpc>
              <a:spcBef>
                <a:spcPts val="0"/>
              </a:spcBef>
              <a:spcAft>
                <a:spcPts val="0"/>
              </a:spcAft>
              <a:buClr>
                <a:srgbClr val="004B74"/>
              </a:buClr>
              <a:buSzPts val="2000"/>
              <a:buFont typeface="Arial"/>
              <a:buNone/>
            </a:pPr>
            <a:r>
              <a:rPr lang="en-US" sz="2000" i="0" u="none" strike="noStrike" cap="none">
                <a:solidFill>
                  <a:srgbClr val="004B74"/>
                </a:solidFill>
                <a:latin typeface="Arial"/>
                <a:ea typeface="Arial"/>
                <a:cs typeface="Arial"/>
                <a:sym typeface="Arial"/>
              </a:rPr>
              <a:t>How have I influenced different people?</a:t>
            </a:r>
            <a:endParaRPr/>
          </a:p>
        </p:txBody>
      </p:sp>
      <p:sp>
        <p:nvSpPr>
          <p:cNvPr id="194" name="Google Shape;194;p10"/>
          <p:cNvSpPr/>
          <p:nvPr/>
        </p:nvSpPr>
        <p:spPr>
          <a:xfrm>
            <a:off x="236220" y="2230414"/>
            <a:ext cx="3680460" cy="2105366"/>
          </a:xfrm>
          <a:prstGeom prst="roundRect">
            <a:avLst>
              <a:gd name="adj" fmla="val 16667"/>
            </a:avLst>
          </a:prstGeom>
          <a:noFill/>
          <a:ln w="28575" cap="flat" cmpd="sng">
            <a:solidFill>
              <a:srgbClr val="014C7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95" name="Google Shape;195;p10"/>
          <p:cNvSpPr/>
          <p:nvPr/>
        </p:nvSpPr>
        <p:spPr>
          <a:xfrm>
            <a:off x="4244340" y="2230414"/>
            <a:ext cx="4770120" cy="2105366"/>
          </a:xfrm>
          <a:prstGeom prst="roundRect">
            <a:avLst>
              <a:gd name="adj" fmla="val 16667"/>
            </a:avLst>
          </a:prstGeom>
          <a:noFill/>
          <a:ln w="28575" cap="flat" cmpd="sng">
            <a:solidFill>
              <a:srgbClr val="64A4C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96" name="Google Shape;196;p10"/>
          <p:cNvSpPr/>
          <p:nvPr/>
        </p:nvSpPr>
        <p:spPr>
          <a:xfrm>
            <a:off x="-1305025" y="-1080575"/>
            <a:ext cx="2096700" cy="1876200"/>
          </a:xfrm>
          <a:prstGeom prst="ellipse">
            <a:avLst/>
          </a:prstGeom>
          <a:solidFill>
            <a:srgbClr val="B9D9E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1"/>
          <p:cNvSpPr txBox="1"/>
          <p:nvPr/>
        </p:nvSpPr>
        <p:spPr>
          <a:xfrm>
            <a:off x="2398474" y="347025"/>
            <a:ext cx="6520726" cy="4539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7E234"/>
              </a:buClr>
              <a:buSzPts val="2600"/>
              <a:buFont typeface="Arial"/>
              <a:buNone/>
            </a:pPr>
            <a:r>
              <a:rPr lang="en-US" sz="4700" b="1">
                <a:solidFill>
                  <a:srgbClr val="003A5D"/>
                </a:solidFill>
                <a:latin typeface="Calibri"/>
                <a:ea typeface="Calibri"/>
                <a:cs typeface="Calibri"/>
                <a:sym typeface="Calibri"/>
              </a:rPr>
              <a:t>This project</a:t>
            </a:r>
            <a:endParaRPr sz="2800">
              <a:solidFill>
                <a:srgbClr val="B9D9EC"/>
              </a:solidFill>
              <a:latin typeface="Calibri"/>
              <a:ea typeface="Calibri"/>
              <a:cs typeface="Calibri"/>
              <a:sym typeface="Calibri"/>
            </a:endParaRPr>
          </a:p>
          <a:p>
            <a:pPr marL="0" marR="0" lvl="0" indent="0" algn="l" rtl="0">
              <a:spcBef>
                <a:spcPts val="0"/>
              </a:spcBef>
              <a:spcAft>
                <a:spcPts val="0"/>
              </a:spcAft>
              <a:buClr>
                <a:schemeClr val="dk1"/>
              </a:buClr>
              <a:buSzPts val="2200"/>
              <a:buFont typeface="Calibri"/>
              <a:buNone/>
            </a:pPr>
            <a:endParaRPr sz="2200">
              <a:solidFill>
                <a:srgbClr val="B9D9EC"/>
              </a:solidFill>
              <a:latin typeface="Calibri"/>
              <a:ea typeface="Calibri"/>
              <a:cs typeface="Calibri"/>
              <a:sym typeface="Calibri"/>
            </a:endParaRPr>
          </a:p>
          <a:p>
            <a:pPr marL="0" marR="0" lvl="0" indent="0" algn="l" rtl="0">
              <a:spcBef>
                <a:spcPts val="0"/>
              </a:spcBef>
              <a:spcAft>
                <a:spcPts val="0"/>
              </a:spcAft>
              <a:buClr>
                <a:srgbClr val="B9D9EC"/>
              </a:buClr>
              <a:buSzPts val="2200"/>
              <a:buFont typeface="Calibri"/>
              <a:buNone/>
            </a:pPr>
            <a:r>
              <a:rPr lang="en-US" sz="2200">
                <a:solidFill>
                  <a:srgbClr val="B9D9EC"/>
                </a:solidFill>
                <a:latin typeface="Calibri"/>
                <a:ea typeface="Calibri"/>
                <a:cs typeface="Calibri"/>
                <a:sym typeface="Calibri"/>
              </a:rPr>
              <a:t>You (the stakeholders) have met with the Planner already and you have outlined some of your thoughts, needs and things for them to consider.</a:t>
            </a:r>
            <a:endParaRPr/>
          </a:p>
          <a:p>
            <a:pPr marL="0" marR="0" lvl="0" indent="0" algn="l" rtl="0">
              <a:spcBef>
                <a:spcPts val="0"/>
              </a:spcBef>
              <a:spcAft>
                <a:spcPts val="0"/>
              </a:spcAft>
              <a:buClr>
                <a:schemeClr val="dk1"/>
              </a:buClr>
              <a:buSzPts val="2200"/>
              <a:buFont typeface="Calibri"/>
              <a:buNone/>
            </a:pPr>
            <a:endParaRPr sz="2200">
              <a:solidFill>
                <a:srgbClr val="B9D9EC"/>
              </a:solidFill>
              <a:latin typeface="Calibri"/>
              <a:ea typeface="Calibri"/>
              <a:cs typeface="Calibri"/>
              <a:sym typeface="Calibri"/>
            </a:endParaRPr>
          </a:p>
          <a:p>
            <a:pPr marL="0" marR="0" lvl="0" indent="0" algn="l" rtl="0">
              <a:spcBef>
                <a:spcPts val="0"/>
              </a:spcBef>
              <a:spcAft>
                <a:spcPts val="0"/>
              </a:spcAft>
              <a:buClr>
                <a:srgbClr val="B9D9EC"/>
              </a:buClr>
              <a:buSzPts val="2200"/>
              <a:buFont typeface="Calibri"/>
              <a:buNone/>
            </a:pPr>
            <a:r>
              <a:rPr lang="en-US" sz="2200">
                <a:solidFill>
                  <a:srgbClr val="B9D9EC"/>
                </a:solidFill>
                <a:latin typeface="Calibri"/>
                <a:ea typeface="Calibri"/>
                <a:cs typeface="Calibri"/>
                <a:sym typeface="Calibri"/>
              </a:rPr>
              <a:t>The Planner is now using these points to produce a master plan.</a:t>
            </a:r>
            <a:endParaRPr/>
          </a:p>
          <a:p>
            <a:pPr marL="0" marR="0" lvl="0" indent="0" algn="l" rtl="0">
              <a:spcBef>
                <a:spcPts val="0"/>
              </a:spcBef>
              <a:spcAft>
                <a:spcPts val="0"/>
              </a:spcAft>
              <a:buClr>
                <a:schemeClr val="dk1"/>
              </a:buClr>
              <a:buSzPts val="2200"/>
              <a:buFont typeface="Calibri"/>
              <a:buNone/>
            </a:pPr>
            <a:endParaRPr sz="2200">
              <a:solidFill>
                <a:srgbClr val="B9D9EC"/>
              </a:solidFill>
              <a:latin typeface="Calibri"/>
              <a:ea typeface="Calibri"/>
              <a:cs typeface="Calibri"/>
              <a:sym typeface="Calibri"/>
            </a:endParaRPr>
          </a:p>
          <a:p>
            <a:pPr marL="0" marR="0" lvl="0" indent="0" algn="l" rtl="0">
              <a:spcBef>
                <a:spcPts val="0"/>
              </a:spcBef>
              <a:spcAft>
                <a:spcPts val="0"/>
              </a:spcAft>
              <a:buClr>
                <a:srgbClr val="B9D9EC"/>
              </a:buClr>
              <a:buSzPts val="2200"/>
              <a:buFont typeface="Calibri"/>
              <a:buNone/>
            </a:pPr>
            <a:r>
              <a:rPr lang="en-US" sz="2200">
                <a:solidFill>
                  <a:srgbClr val="B9D9EC"/>
                </a:solidFill>
                <a:latin typeface="Calibri"/>
                <a:ea typeface="Calibri"/>
                <a:cs typeface="Calibri"/>
                <a:sym typeface="Calibri"/>
              </a:rPr>
              <a:t>You are eager to see what the other stakeholders have discussed so you have asked the planner for their notes. They have sent you an email with the notes. </a:t>
            </a:r>
            <a:endParaRPr/>
          </a:p>
        </p:txBody>
      </p:sp>
      <p:pic>
        <p:nvPicPr>
          <p:cNvPr id="202" name="Google Shape;202;p1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24800" y="219350"/>
            <a:ext cx="2068425" cy="4704800"/>
          </a:xfrm>
          <a:prstGeom prst="rect">
            <a:avLst/>
          </a:prstGeom>
          <a:noFill/>
          <a:ln>
            <a:noFill/>
          </a:ln>
        </p:spPr>
      </p:pic>
      <p:sp>
        <p:nvSpPr>
          <p:cNvPr id="203" name="Google Shape;203;p11"/>
          <p:cNvSpPr/>
          <p:nvPr/>
        </p:nvSpPr>
        <p:spPr>
          <a:xfrm>
            <a:off x="-924025" y="-775775"/>
            <a:ext cx="2096700" cy="1876200"/>
          </a:xfrm>
          <a:prstGeom prst="ellipse">
            <a:avLst/>
          </a:prstGeom>
          <a:solidFill>
            <a:srgbClr val="F7E23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2"/>
          <p:cNvSpPr txBox="1">
            <a:spLocks noGrp="1"/>
          </p:cNvSpPr>
          <p:nvPr>
            <p:ph type="body" idx="1"/>
          </p:nvPr>
        </p:nvSpPr>
        <p:spPr>
          <a:xfrm>
            <a:off x="285433" y="1151032"/>
            <a:ext cx="8573134" cy="799688"/>
          </a:xfrm>
          <a:prstGeom prst="rect">
            <a:avLst/>
          </a:prstGeom>
          <a:noFill/>
          <a:ln>
            <a:noFill/>
          </a:ln>
        </p:spPr>
        <p:txBody>
          <a:bodyPr spcFirstLastPara="1" wrap="square" lIns="99525" tIns="49750" rIns="99525" bIns="49750" anchor="t" anchorCtr="0">
            <a:noAutofit/>
          </a:bodyPr>
          <a:lstStyle/>
          <a:p>
            <a:pPr marL="0" lvl="0" indent="0" algn="ctr" rtl="0">
              <a:lnSpc>
                <a:spcPct val="100000"/>
              </a:lnSpc>
              <a:spcBef>
                <a:spcPts val="0"/>
              </a:spcBef>
              <a:spcAft>
                <a:spcPts val="0"/>
              </a:spcAft>
              <a:buClr>
                <a:srgbClr val="F7E234"/>
              </a:buClr>
              <a:buSzPts val="2600"/>
              <a:buNone/>
            </a:pPr>
            <a:r>
              <a:rPr lang="en-US" sz="3600">
                <a:solidFill>
                  <a:srgbClr val="003A5D"/>
                </a:solidFill>
              </a:rPr>
              <a:t>Stakeholder requirements</a:t>
            </a:r>
            <a:endParaRPr sz="3600">
              <a:solidFill>
                <a:srgbClr val="003A5D"/>
              </a:solidFill>
            </a:endParaRPr>
          </a:p>
        </p:txBody>
      </p:sp>
      <p:sp>
        <p:nvSpPr>
          <p:cNvPr id="209" name="Google Shape;209;p12"/>
          <p:cNvSpPr txBox="1">
            <a:spLocks noGrp="1"/>
          </p:cNvSpPr>
          <p:nvPr>
            <p:ph type="body" idx="2"/>
          </p:nvPr>
        </p:nvSpPr>
        <p:spPr>
          <a:xfrm>
            <a:off x="414179" y="2058084"/>
            <a:ext cx="8300400" cy="2269394"/>
          </a:xfrm>
          <a:prstGeom prst="rect">
            <a:avLst/>
          </a:prstGeom>
          <a:noFill/>
          <a:ln>
            <a:noFill/>
          </a:ln>
        </p:spPr>
        <p:txBody>
          <a:bodyPr spcFirstLastPara="1" wrap="square" lIns="99525" tIns="49750" rIns="99525" bIns="49750" anchor="t" anchorCtr="0">
            <a:noAutofit/>
          </a:bodyPr>
          <a:lstStyle/>
          <a:p>
            <a:pPr marL="0" lvl="0" indent="0" algn="l" rtl="0">
              <a:lnSpc>
                <a:spcPct val="100000"/>
              </a:lnSpc>
              <a:spcBef>
                <a:spcPts val="0"/>
              </a:spcBef>
              <a:spcAft>
                <a:spcPts val="0"/>
              </a:spcAft>
              <a:buClr>
                <a:schemeClr val="lt1"/>
              </a:buClr>
              <a:buSzPts val="2200"/>
              <a:buNone/>
            </a:pPr>
            <a:r>
              <a:rPr lang="en-US" sz="2400">
                <a:solidFill>
                  <a:srgbClr val="B9D9EC"/>
                </a:solidFill>
              </a:rPr>
              <a:t>You have been emailed a list of all the different thoughts of the stakeholders, but the document won’t open properly on your laptop and the formatting is wrong. </a:t>
            </a:r>
            <a:endParaRPr/>
          </a:p>
          <a:p>
            <a:pPr marL="0" lvl="0" indent="0" algn="l" rtl="0">
              <a:lnSpc>
                <a:spcPct val="100000"/>
              </a:lnSpc>
              <a:spcBef>
                <a:spcPts val="0"/>
              </a:spcBef>
              <a:spcAft>
                <a:spcPts val="0"/>
              </a:spcAft>
              <a:buClr>
                <a:schemeClr val="lt1"/>
              </a:buClr>
              <a:buSzPts val="2200"/>
              <a:buNone/>
            </a:pPr>
            <a:endParaRPr sz="2400">
              <a:solidFill>
                <a:srgbClr val="B9D9EC"/>
              </a:solidFill>
            </a:endParaRPr>
          </a:p>
          <a:p>
            <a:pPr marL="0" lvl="0" indent="0" algn="l" rtl="0">
              <a:lnSpc>
                <a:spcPct val="100000"/>
              </a:lnSpc>
              <a:spcBef>
                <a:spcPts val="0"/>
              </a:spcBef>
              <a:spcAft>
                <a:spcPts val="0"/>
              </a:spcAft>
              <a:buClr>
                <a:schemeClr val="lt1"/>
              </a:buClr>
              <a:buSzPts val="2200"/>
              <a:buNone/>
            </a:pPr>
            <a:r>
              <a:rPr lang="en-US" sz="2400">
                <a:solidFill>
                  <a:srgbClr val="B9D9EC"/>
                </a:solidFill>
              </a:rPr>
              <a:t>You must put them in the correct place so that you know which ideas belong to which stakeholder.</a:t>
            </a:r>
            <a:endParaRPr/>
          </a:p>
          <a:p>
            <a:pPr marL="0" lvl="0" indent="0" algn="ctr" rtl="0">
              <a:lnSpc>
                <a:spcPct val="100000"/>
              </a:lnSpc>
              <a:spcBef>
                <a:spcPts val="0"/>
              </a:spcBef>
              <a:spcAft>
                <a:spcPts val="0"/>
              </a:spcAft>
              <a:buClr>
                <a:schemeClr val="lt1"/>
              </a:buClr>
              <a:buSzPts val="2200"/>
              <a:buNone/>
            </a:pPr>
            <a:endParaRPr sz="2000">
              <a:solidFill>
                <a:srgbClr val="B9D9EC"/>
              </a:solidFill>
            </a:endParaRPr>
          </a:p>
          <a:p>
            <a:pPr marL="88900" lvl="0" indent="0" algn="ctr" rtl="0">
              <a:lnSpc>
                <a:spcPct val="100000"/>
              </a:lnSpc>
              <a:spcBef>
                <a:spcPts val="0"/>
              </a:spcBef>
              <a:spcAft>
                <a:spcPts val="0"/>
              </a:spcAft>
              <a:buSzPts val="2200"/>
              <a:buNone/>
            </a:pPr>
            <a:endParaRPr/>
          </a:p>
        </p:txBody>
      </p:sp>
      <p:pic>
        <p:nvPicPr>
          <p:cNvPr id="210" name="Google Shape;210;p1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70192" y="217170"/>
            <a:ext cx="8588375" cy="933862"/>
          </a:xfrm>
          <a:prstGeom prst="rect">
            <a:avLst/>
          </a:prstGeom>
          <a:noFill/>
          <a:ln>
            <a:noFill/>
          </a:ln>
        </p:spPr>
      </p:pic>
      <p:sp>
        <p:nvSpPr>
          <p:cNvPr id="211" name="Google Shape;211;p12"/>
          <p:cNvSpPr/>
          <p:nvPr/>
        </p:nvSpPr>
        <p:spPr>
          <a:xfrm>
            <a:off x="-924025" y="-775775"/>
            <a:ext cx="2096700" cy="1876200"/>
          </a:xfrm>
          <a:prstGeom prst="ellipse">
            <a:avLst/>
          </a:prstGeom>
          <a:solidFill>
            <a:srgbClr val="F7E23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3"/>
          <p:cNvSpPr txBox="1"/>
          <p:nvPr/>
        </p:nvSpPr>
        <p:spPr>
          <a:xfrm>
            <a:off x="2398474" y="347025"/>
            <a:ext cx="6520726" cy="31854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7E234"/>
              </a:buClr>
              <a:buSzPts val="2600"/>
              <a:buFont typeface="Arial"/>
              <a:buNone/>
            </a:pPr>
            <a:r>
              <a:rPr lang="en-US" sz="4700" b="1">
                <a:solidFill>
                  <a:srgbClr val="003A5D"/>
                </a:solidFill>
                <a:latin typeface="Calibri"/>
                <a:ea typeface="Calibri"/>
                <a:cs typeface="Calibri"/>
                <a:sym typeface="Calibri"/>
              </a:rPr>
              <a:t>This project</a:t>
            </a:r>
            <a:endParaRPr sz="2800">
              <a:solidFill>
                <a:srgbClr val="B9D9EC"/>
              </a:solidFill>
              <a:latin typeface="Calibri"/>
              <a:ea typeface="Calibri"/>
              <a:cs typeface="Calibri"/>
              <a:sym typeface="Calibri"/>
            </a:endParaRPr>
          </a:p>
          <a:p>
            <a:pPr marL="0" marR="0" lvl="0" indent="0" algn="l" rtl="0">
              <a:spcBef>
                <a:spcPts val="0"/>
              </a:spcBef>
              <a:spcAft>
                <a:spcPts val="0"/>
              </a:spcAft>
              <a:buClr>
                <a:schemeClr val="dk1"/>
              </a:buClr>
              <a:buSzPts val="2200"/>
              <a:buFont typeface="Calibri"/>
              <a:buNone/>
            </a:pPr>
            <a:endParaRPr sz="2200">
              <a:solidFill>
                <a:srgbClr val="B9D9EC"/>
              </a:solidFill>
              <a:latin typeface="Calibri"/>
              <a:ea typeface="Calibri"/>
              <a:cs typeface="Calibri"/>
              <a:sym typeface="Calibri"/>
            </a:endParaRPr>
          </a:p>
          <a:p>
            <a:pPr marL="0" marR="0" lvl="0" indent="0" algn="l" rtl="0">
              <a:spcBef>
                <a:spcPts val="0"/>
              </a:spcBef>
              <a:spcAft>
                <a:spcPts val="0"/>
              </a:spcAft>
              <a:buClr>
                <a:srgbClr val="B9D9EC"/>
              </a:buClr>
              <a:buSzPts val="2200"/>
              <a:buFont typeface="Calibri"/>
              <a:buNone/>
            </a:pPr>
            <a:r>
              <a:rPr lang="en-US" sz="2200">
                <a:solidFill>
                  <a:srgbClr val="B9D9EC"/>
                </a:solidFill>
                <a:latin typeface="Calibri"/>
                <a:ea typeface="Calibri"/>
                <a:cs typeface="Calibri"/>
                <a:sym typeface="Calibri"/>
              </a:rPr>
              <a:t>The Planner has produced a master plan. They are coming to meet with you later.</a:t>
            </a:r>
            <a:endParaRPr/>
          </a:p>
          <a:p>
            <a:pPr marL="0" marR="0" lvl="0" indent="0" algn="l" rtl="0">
              <a:spcBef>
                <a:spcPts val="0"/>
              </a:spcBef>
              <a:spcAft>
                <a:spcPts val="0"/>
              </a:spcAft>
              <a:buClr>
                <a:schemeClr val="dk1"/>
              </a:buClr>
              <a:buSzPts val="2200"/>
              <a:buFont typeface="Calibri"/>
              <a:buNone/>
            </a:pPr>
            <a:endParaRPr sz="2200">
              <a:solidFill>
                <a:srgbClr val="B9D9EC"/>
              </a:solidFill>
              <a:latin typeface="Calibri"/>
              <a:ea typeface="Calibri"/>
              <a:cs typeface="Calibri"/>
              <a:sym typeface="Calibri"/>
            </a:endParaRPr>
          </a:p>
          <a:p>
            <a:pPr marL="0" marR="0" lvl="0" indent="0" algn="l" rtl="0">
              <a:spcBef>
                <a:spcPts val="0"/>
              </a:spcBef>
              <a:spcAft>
                <a:spcPts val="0"/>
              </a:spcAft>
              <a:buClr>
                <a:srgbClr val="B9D9EC"/>
              </a:buClr>
              <a:buSzPts val="2200"/>
              <a:buFont typeface="Calibri"/>
              <a:buNone/>
            </a:pPr>
            <a:r>
              <a:rPr lang="en-US" sz="2200">
                <a:solidFill>
                  <a:srgbClr val="B9D9EC"/>
                </a:solidFill>
                <a:latin typeface="Calibri"/>
                <a:ea typeface="Calibri"/>
                <a:cs typeface="Calibri"/>
                <a:sym typeface="Calibri"/>
              </a:rPr>
              <a:t>You need to relook at the requirements you set out at your first meeting and think about what else you might want and what is most important to you.</a:t>
            </a:r>
            <a:endParaRPr/>
          </a:p>
        </p:txBody>
      </p:sp>
      <p:pic>
        <p:nvPicPr>
          <p:cNvPr id="217" name="Google Shape;217;p1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24800" y="219350"/>
            <a:ext cx="2068425" cy="4704800"/>
          </a:xfrm>
          <a:prstGeom prst="rect">
            <a:avLst/>
          </a:prstGeom>
          <a:noFill/>
          <a:ln>
            <a:noFill/>
          </a:ln>
        </p:spPr>
      </p:pic>
      <p:sp>
        <p:nvSpPr>
          <p:cNvPr id="218" name="Google Shape;218;p13"/>
          <p:cNvSpPr/>
          <p:nvPr/>
        </p:nvSpPr>
        <p:spPr>
          <a:xfrm>
            <a:off x="-924025" y="-775775"/>
            <a:ext cx="2096700" cy="1876200"/>
          </a:xfrm>
          <a:prstGeom prst="ellipse">
            <a:avLst/>
          </a:prstGeom>
          <a:solidFill>
            <a:srgbClr val="F7E23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4"/>
          <p:cNvSpPr txBox="1">
            <a:spLocks noGrp="1"/>
          </p:cNvSpPr>
          <p:nvPr>
            <p:ph type="body" idx="1"/>
          </p:nvPr>
        </p:nvSpPr>
        <p:spPr>
          <a:xfrm>
            <a:off x="285433" y="1151032"/>
            <a:ext cx="8573134" cy="799688"/>
          </a:xfrm>
          <a:prstGeom prst="rect">
            <a:avLst/>
          </a:prstGeom>
          <a:noFill/>
          <a:ln>
            <a:noFill/>
          </a:ln>
        </p:spPr>
        <p:txBody>
          <a:bodyPr spcFirstLastPara="1" wrap="square" lIns="99525" tIns="49750" rIns="99525" bIns="49750" anchor="t" anchorCtr="0">
            <a:noAutofit/>
          </a:bodyPr>
          <a:lstStyle/>
          <a:p>
            <a:pPr marL="0" lvl="0" indent="0" algn="ctr" rtl="0">
              <a:lnSpc>
                <a:spcPct val="100000"/>
              </a:lnSpc>
              <a:spcBef>
                <a:spcPts val="0"/>
              </a:spcBef>
              <a:spcAft>
                <a:spcPts val="0"/>
              </a:spcAft>
              <a:buClr>
                <a:srgbClr val="F7E234"/>
              </a:buClr>
              <a:buSzPts val="2600"/>
              <a:buNone/>
            </a:pPr>
            <a:r>
              <a:rPr lang="en-US" sz="3600">
                <a:solidFill>
                  <a:srgbClr val="003A5D"/>
                </a:solidFill>
              </a:rPr>
              <a:t>Your requirements</a:t>
            </a:r>
            <a:endParaRPr sz="3600">
              <a:solidFill>
                <a:srgbClr val="003A5D"/>
              </a:solidFill>
            </a:endParaRPr>
          </a:p>
        </p:txBody>
      </p:sp>
      <p:sp>
        <p:nvSpPr>
          <p:cNvPr id="224" name="Google Shape;224;p14"/>
          <p:cNvSpPr txBox="1">
            <a:spLocks noGrp="1"/>
          </p:cNvSpPr>
          <p:nvPr>
            <p:ph type="body" idx="2"/>
          </p:nvPr>
        </p:nvSpPr>
        <p:spPr>
          <a:xfrm>
            <a:off x="270192" y="1950720"/>
            <a:ext cx="8588375" cy="2955876"/>
          </a:xfrm>
          <a:prstGeom prst="rect">
            <a:avLst/>
          </a:prstGeom>
          <a:noFill/>
          <a:ln>
            <a:noFill/>
          </a:ln>
        </p:spPr>
        <p:txBody>
          <a:bodyPr spcFirstLastPara="1" wrap="square" lIns="99525" tIns="49750" rIns="99525" bIns="49750" anchor="t" anchorCtr="0">
            <a:noAutofit/>
          </a:bodyPr>
          <a:lstStyle/>
          <a:p>
            <a:pPr marL="0" lvl="0" indent="0" algn="l" rtl="0">
              <a:lnSpc>
                <a:spcPct val="100000"/>
              </a:lnSpc>
              <a:spcBef>
                <a:spcPts val="0"/>
              </a:spcBef>
              <a:spcAft>
                <a:spcPts val="0"/>
              </a:spcAft>
              <a:buClr>
                <a:schemeClr val="lt1"/>
              </a:buClr>
              <a:buSzPts val="2200"/>
              <a:buNone/>
            </a:pPr>
            <a:r>
              <a:rPr lang="en-US">
                <a:solidFill>
                  <a:srgbClr val="B9D9EC"/>
                </a:solidFill>
              </a:rPr>
              <a:t>Look at the list of requirements relevant to your stakeholder.</a:t>
            </a:r>
            <a:endParaRPr/>
          </a:p>
          <a:p>
            <a:pPr marL="0" lvl="0" indent="0" algn="l" rtl="0">
              <a:lnSpc>
                <a:spcPct val="100000"/>
              </a:lnSpc>
              <a:spcBef>
                <a:spcPts val="0"/>
              </a:spcBef>
              <a:spcAft>
                <a:spcPts val="0"/>
              </a:spcAft>
              <a:buClr>
                <a:schemeClr val="lt1"/>
              </a:buClr>
              <a:buSzPts val="2200"/>
              <a:buNone/>
            </a:pPr>
            <a:endParaRPr>
              <a:solidFill>
                <a:srgbClr val="B9D9EC"/>
              </a:solidFill>
            </a:endParaRPr>
          </a:p>
          <a:p>
            <a:pPr marL="0" lvl="0" indent="0" algn="l" rtl="0">
              <a:lnSpc>
                <a:spcPct val="100000"/>
              </a:lnSpc>
              <a:spcBef>
                <a:spcPts val="0"/>
              </a:spcBef>
              <a:spcAft>
                <a:spcPts val="0"/>
              </a:spcAft>
              <a:buClr>
                <a:schemeClr val="lt1"/>
              </a:buClr>
              <a:buSzPts val="2200"/>
              <a:buNone/>
            </a:pPr>
            <a:r>
              <a:rPr lang="en-US">
                <a:solidFill>
                  <a:srgbClr val="B9D9EC"/>
                </a:solidFill>
              </a:rPr>
              <a:t>What else do you think needs to be added and considered? </a:t>
            </a:r>
            <a:endParaRPr/>
          </a:p>
          <a:p>
            <a:pPr marL="0" lvl="0" indent="0" algn="l" rtl="0">
              <a:lnSpc>
                <a:spcPct val="100000"/>
              </a:lnSpc>
              <a:spcBef>
                <a:spcPts val="0"/>
              </a:spcBef>
              <a:spcAft>
                <a:spcPts val="0"/>
              </a:spcAft>
              <a:buClr>
                <a:schemeClr val="lt1"/>
              </a:buClr>
              <a:buSzPts val="2200"/>
              <a:buNone/>
            </a:pPr>
            <a:r>
              <a:rPr lang="en-US">
                <a:solidFill>
                  <a:srgbClr val="B9D9EC"/>
                </a:solidFill>
              </a:rPr>
              <a:t>Add these now.</a:t>
            </a:r>
            <a:endParaRPr/>
          </a:p>
          <a:p>
            <a:pPr marL="0" lvl="0" indent="0" algn="l" rtl="0">
              <a:lnSpc>
                <a:spcPct val="100000"/>
              </a:lnSpc>
              <a:spcBef>
                <a:spcPts val="0"/>
              </a:spcBef>
              <a:spcAft>
                <a:spcPts val="0"/>
              </a:spcAft>
              <a:buClr>
                <a:schemeClr val="lt1"/>
              </a:buClr>
              <a:buSzPts val="2200"/>
              <a:buNone/>
            </a:pPr>
            <a:endParaRPr>
              <a:solidFill>
                <a:srgbClr val="B9D9EC"/>
              </a:solidFill>
            </a:endParaRPr>
          </a:p>
          <a:p>
            <a:pPr marL="0" lvl="0" indent="0" algn="l" rtl="0">
              <a:lnSpc>
                <a:spcPct val="100000"/>
              </a:lnSpc>
              <a:spcBef>
                <a:spcPts val="0"/>
              </a:spcBef>
              <a:spcAft>
                <a:spcPts val="0"/>
              </a:spcAft>
              <a:buClr>
                <a:schemeClr val="lt1"/>
              </a:buClr>
              <a:buSzPts val="2200"/>
              <a:buNone/>
            </a:pPr>
            <a:endParaRPr>
              <a:solidFill>
                <a:srgbClr val="B9D9EC"/>
              </a:solidFill>
            </a:endParaRPr>
          </a:p>
          <a:p>
            <a:pPr marL="0" lvl="0" indent="0" algn="l" rtl="0">
              <a:lnSpc>
                <a:spcPct val="100000"/>
              </a:lnSpc>
              <a:spcBef>
                <a:spcPts val="0"/>
              </a:spcBef>
              <a:spcAft>
                <a:spcPts val="0"/>
              </a:spcAft>
              <a:buClr>
                <a:schemeClr val="lt1"/>
              </a:buClr>
              <a:buSzPts val="2200"/>
              <a:buNone/>
            </a:pPr>
            <a:r>
              <a:rPr lang="en-US" sz="2100" b="1">
                <a:solidFill>
                  <a:srgbClr val="B9D9EC"/>
                </a:solidFill>
              </a:rPr>
              <a:t>Choose five requirements that you think are the most important. </a:t>
            </a:r>
            <a:endParaRPr/>
          </a:p>
          <a:p>
            <a:pPr marL="0" lvl="0" indent="0" algn="l" rtl="0">
              <a:lnSpc>
                <a:spcPct val="100000"/>
              </a:lnSpc>
              <a:spcBef>
                <a:spcPts val="0"/>
              </a:spcBef>
              <a:spcAft>
                <a:spcPts val="0"/>
              </a:spcAft>
              <a:buClr>
                <a:schemeClr val="lt1"/>
              </a:buClr>
              <a:buSzPts val="2200"/>
              <a:buNone/>
            </a:pPr>
            <a:r>
              <a:rPr lang="en-US" sz="2000" b="1">
                <a:solidFill>
                  <a:srgbClr val="B9D9EC"/>
                </a:solidFill>
              </a:rPr>
              <a:t>Justify your decision (why do you think they are the most important).</a:t>
            </a:r>
            <a:endParaRPr/>
          </a:p>
          <a:p>
            <a:pPr marL="0" lvl="0" indent="0" algn="ctr" rtl="0">
              <a:lnSpc>
                <a:spcPct val="100000"/>
              </a:lnSpc>
              <a:spcBef>
                <a:spcPts val="0"/>
              </a:spcBef>
              <a:spcAft>
                <a:spcPts val="0"/>
              </a:spcAft>
              <a:buClr>
                <a:schemeClr val="lt1"/>
              </a:buClr>
              <a:buSzPts val="2200"/>
              <a:buNone/>
            </a:pPr>
            <a:endParaRPr sz="2000">
              <a:solidFill>
                <a:srgbClr val="B9D9EC"/>
              </a:solidFill>
            </a:endParaRPr>
          </a:p>
          <a:p>
            <a:pPr marL="88900" lvl="0" indent="0" algn="ctr" rtl="0">
              <a:lnSpc>
                <a:spcPct val="100000"/>
              </a:lnSpc>
              <a:spcBef>
                <a:spcPts val="0"/>
              </a:spcBef>
              <a:spcAft>
                <a:spcPts val="0"/>
              </a:spcAft>
              <a:buSzPts val="2200"/>
              <a:buNone/>
            </a:pPr>
            <a:endParaRPr/>
          </a:p>
        </p:txBody>
      </p:sp>
      <p:pic>
        <p:nvPicPr>
          <p:cNvPr id="225" name="Google Shape;225;p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70192" y="217170"/>
            <a:ext cx="8588375" cy="933862"/>
          </a:xfrm>
          <a:prstGeom prst="rect">
            <a:avLst/>
          </a:prstGeom>
          <a:noFill/>
          <a:ln>
            <a:noFill/>
          </a:ln>
        </p:spPr>
      </p:pic>
      <p:sp>
        <p:nvSpPr>
          <p:cNvPr id="226" name="Google Shape;226;p14"/>
          <p:cNvSpPr/>
          <p:nvPr/>
        </p:nvSpPr>
        <p:spPr>
          <a:xfrm>
            <a:off x="-924025" y="-775775"/>
            <a:ext cx="2096700" cy="1876200"/>
          </a:xfrm>
          <a:prstGeom prst="ellipse">
            <a:avLst/>
          </a:prstGeom>
          <a:solidFill>
            <a:srgbClr val="F7E23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5"/>
          <p:cNvSpPr txBox="1"/>
          <p:nvPr/>
        </p:nvSpPr>
        <p:spPr>
          <a:xfrm>
            <a:off x="2398474" y="347025"/>
            <a:ext cx="6520800" cy="318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7E234"/>
              </a:buClr>
              <a:buSzPts val="2600"/>
              <a:buFont typeface="Arial"/>
              <a:buNone/>
            </a:pPr>
            <a:r>
              <a:rPr lang="en-US" sz="4700" b="1">
                <a:solidFill>
                  <a:srgbClr val="003A5D"/>
                </a:solidFill>
              </a:rPr>
              <a:t>This project</a:t>
            </a:r>
            <a:endParaRPr sz="2800">
              <a:solidFill>
                <a:srgbClr val="B9D9EC"/>
              </a:solidFill>
            </a:endParaRPr>
          </a:p>
          <a:p>
            <a:pPr marL="0" marR="0" lvl="0" indent="0" algn="l" rtl="0">
              <a:spcBef>
                <a:spcPts val="0"/>
              </a:spcBef>
              <a:spcAft>
                <a:spcPts val="0"/>
              </a:spcAft>
              <a:buClr>
                <a:schemeClr val="dk1"/>
              </a:buClr>
              <a:buSzPts val="2200"/>
              <a:buFont typeface="Calibri"/>
              <a:buNone/>
            </a:pPr>
            <a:endParaRPr sz="2200">
              <a:solidFill>
                <a:srgbClr val="B9D9EC"/>
              </a:solidFill>
              <a:latin typeface="Calibri"/>
              <a:ea typeface="Calibri"/>
              <a:cs typeface="Calibri"/>
              <a:sym typeface="Calibri"/>
            </a:endParaRPr>
          </a:p>
          <a:p>
            <a:pPr marL="0" marR="0" lvl="0" indent="0" algn="l" rtl="0">
              <a:spcBef>
                <a:spcPts val="0"/>
              </a:spcBef>
              <a:spcAft>
                <a:spcPts val="0"/>
              </a:spcAft>
              <a:buClr>
                <a:srgbClr val="B9D9EC"/>
              </a:buClr>
              <a:buSzPts val="2200"/>
              <a:buFont typeface="Calibri"/>
              <a:buNone/>
            </a:pPr>
            <a:r>
              <a:rPr lang="en-US" sz="2200">
                <a:solidFill>
                  <a:srgbClr val="B9D9EC"/>
                </a:solidFill>
              </a:rPr>
              <a:t>You will now meet with the Planner. They will present their plan to you and the other stakeholders. </a:t>
            </a:r>
            <a:endParaRPr/>
          </a:p>
          <a:p>
            <a:pPr marL="0" marR="0" lvl="0" indent="0" algn="l" rtl="0">
              <a:spcBef>
                <a:spcPts val="0"/>
              </a:spcBef>
              <a:spcAft>
                <a:spcPts val="0"/>
              </a:spcAft>
              <a:buClr>
                <a:schemeClr val="dk1"/>
              </a:buClr>
              <a:buSzPts val="2200"/>
              <a:buFont typeface="Calibri"/>
              <a:buNone/>
            </a:pPr>
            <a:endParaRPr sz="2200">
              <a:solidFill>
                <a:srgbClr val="B9D9EC"/>
              </a:solidFill>
            </a:endParaRPr>
          </a:p>
          <a:p>
            <a:pPr marL="0" marR="0" lvl="0" indent="0" algn="l" rtl="0">
              <a:spcBef>
                <a:spcPts val="0"/>
              </a:spcBef>
              <a:spcAft>
                <a:spcPts val="0"/>
              </a:spcAft>
              <a:buClr>
                <a:srgbClr val="B9D9EC"/>
              </a:buClr>
              <a:buSzPts val="2200"/>
              <a:buFont typeface="Calibri"/>
              <a:buNone/>
            </a:pPr>
            <a:r>
              <a:rPr lang="en-US" sz="2200">
                <a:solidFill>
                  <a:srgbClr val="B9D9EC"/>
                </a:solidFill>
              </a:rPr>
              <a:t>They will outline how your requirements have been considered.</a:t>
            </a:r>
            <a:endParaRPr/>
          </a:p>
        </p:txBody>
      </p:sp>
      <p:pic>
        <p:nvPicPr>
          <p:cNvPr id="232" name="Google Shape;232;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24800" y="219350"/>
            <a:ext cx="2068425" cy="4704800"/>
          </a:xfrm>
          <a:prstGeom prst="rect">
            <a:avLst/>
          </a:prstGeom>
          <a:noFill/>
          <a:ln>
            <a:noFill/>
          </a:ln>
        </p:spPr>
      </p:pic>
      <p:sp>
        <p:nvSpPr>
          <p:cNvPr id="233" name="Google Shape;233;p15"/>
          <p:cNvSpPr/>
          <p:nvPr/>
        </p:nvSpPr>
        <p:spPr>
          <a:xfrm>
            <a:off x="-924025" y="-775775"/>
            <a:ext cx="2096700" cy="1876200"/>
          </a:xfrm>
          <a:prstGeom prst="ellipse">
            <a:avLst/>
          </a:prstGeom>
          <a:solidFill>
            <a:srgbClr val="F7E23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6"/>
          <p:cNvSpPr txBox="1">
            <a:spLocks noGrp="1"/>
          </p:cNvSpPr>
          <p:nvPr>
            <p:ph type="body" idx="1"/>
          </p:nvPr>
        </p:nvSpPr>
        <p:spPr>
          <a:xfrm>
            <a:off x="285433" y="1151032"/>
            <a:ext cx="8573134" cy="799688"/>
          </a:xfrm>
          <a:prstGeom prst="rect">
            <a:avLst/>
          </a:prstGeom>
          <a:noFill/>
          <a:ln>
            <a:noFill/>
          </a:ln>
        </p:spPr>
        <p:txBody>
          <a:bodyPr spcFirstLastPara="1" wrap="square" lIns="99525" tIns="49750" rIns="99525" bIns="49750" anchor="t" anchorCtr="0">
            <a:noAutofit/>
          </a:bodyPr>
          <a:lstStyle/>
          <a:p>
            <a:pPr marL="0" lvl="0" indent="0" algn="ctr" rtl="0">
              <a:lnSpc>
                <a:spcPct val="100000"/>
              </a:lnSpc>
              <a:spcBef>
                <a:spcPts val="0"/>
              </a:spcBef>
              <a:spcAft>
                <a:spcPts val="0"/>
              </a:spcAft>
              <a:buClr>
                <a:srgbClr val="F7E234"/>
              </a:buClr>
              <a:buSzPts val="2600"/>
              <a:buNone/>
            </a:pPr>
            <a:r>
              <a:rPr lang="en-US" sz="3600">
                <a:solidFill>
                  <a:srgbClr val="003A5D"/>
                </a:solidFill>
              </a:rPr>
              <a:t>Planner presentation</a:t>
            </a:r>
            <a:endParaRPr sz="3600">
              <a:solidFill>
                <a:srgbClr val="003A5D"/>
              </a:solidFill>
            </a:endParaRPr>
          </a:p>
        </p:txBody>
      </p:sp>
      <p:sp>
        <p:nvSpPr>
          <p:cNvPr id="239" name="Google Shape;239;p16"/>
          <p:cNvSpPr txBox="1">
            <a:spLocks noGrp="1"/>
          </p:cNvSpPr>
          <p:nvPr>
            <p:ph type="body" idx="2"/>
          </p:nvPr>
        </p:nvSpPr>
        <p:spPr>
          <a:xfrm>
            <a:off x="277812" y="2084894"/>
            <a:ext cx="8588375" cy="1470317"/>
          </a:xfrm>
          <a:prstGeom prst="rect">
            <a:avLst/>
          </a:prstGeom>
          <a:noFill/>
          <a:ln>
            <a:noFill/>
          </a:ln>
        </p:spPr>
        <p:txBody>
          <a:bodyPr spcFirstLastPara="1" wrap="square" lIns="99525" tIns="49750" rIns="99525" bIns="49750" anchor="t" anchorCtr="0">
            <a:noAutofit/>
          </a:bodyPr>
          <a:lstStyle/>
          <a:p>
            <a:pPr marL="0" lvl="0" indent="0" algn="l" rtl="0">
              <a:lnSpc>
                <a:spcPct val="100000"/>
              </a:lnSpc>
              <a:spcBef>
                <a:spcPts val="0"/>
              </a:spcBef>
              <a:spcAft>
                <a:spcPts val="0"/>
              </a:spcAft>
              <a:buClr>
                <a:schemeClr val="lt1"/>
              </a:buClr>
              <a:buSzPts val="2200"/>
              <a:buNone/>
            </a:pPr>
            <a:r>
              <a:rPr lang="en-US" sz="2100">
                <a:solidFill>
                  <a:srgbClr val="B9D9EC"/>
                </a:solidFill>
              </a:rPr>
              <a:t>Listen to the Planner’s presentation.</a:t>
            </a:r>
            <a:endParaRPr sz="2300"/>
          </a:p>
          <a:p>
            <a:pPr marL="0" lvl="0" indent="0" algn="l" rtl="0">
              <a:lnSpc>
                <a:spcPct val="100000"/>
              </a:lnSpc>
              <a:spcBef>
                <a:spcPts val="0"/>
              </a:spcBef>
              <a:spcAft>
                <a:spcPts val="0"/>
              </a:spcAft>
              <a:buClr>
                <a:schemeClr val="lt1"/>
              </a:buClr>
              <a:buSzPts val="2200"/>
              <a:buNone/>
            </a:pPr>
            <a:endParaRPr sz="2100">
              <a:solidFill>
                <a:srgbClr val="B9D9EC"/>
              </a:solidFill>
            </a:endParaRPr>
          </a:p>
          <a:p>
            <a:pPr marL="0" lvl="0" indent="0" algn="l" rtl="0">
              <a:lnSpc>
                <a:spcPct val="100000"/>
              </a:lnSpc>
              <a:spcBef>
                <a:spcPts val="0"/>
              </a:spcBef>
              <a:spcAft>
                <a:spcPts val="0"/>
              </a:spcAft>
              <a:buClr>
                <a:schemeClr val="lt1"/>
              </a:buClr>
              <a:buSzPts val="2200"/>
              <a:buNone/>
            </a:pPr>
            <a:r>
              <a:rPr lang="en-US" sz="2100">
                <a:solidFill>
                  <a:srgbClr val="B9D9EC"/>
                </a:solidFill>
              </a:rPr>
              <a:t>Make notes from their presentation about what they have and haven't considered from your requirements.</a:t>
            </a:r>
            <a:endParaRPr sz="2100">
              <a:solidFill>
                <a:srgbClr val="B9D9EC"/>
              </a:solidFill>
            </a:endParaRPr>
          </a:p>
          <a:p>
            <a:pPr marL="88900" lvl="0" indent="0" algn="ctr" rtl="0">
              <a:lnSpc>
                <a:spcPct val="100000"/>
              </a:lnSpc>
              <a:spcBef>
                <a:spcPts val="0"/>
              </a:spcBef>
              <a:spcAft>
                <a:spcPts val="0"/>
              </a:spcAft>
              <a:buSzPts val="2200"/>
              <a:buNone/>
            </a:pPr>
            <a:endParaRPr/>
          </a:p>
        </p:txBody>
      </p:sp>
      <p:pic>
        <p:nvPicPr>
          <p:cNvPr id="240" name="Google Shape;240;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70192" y="217170"/>
            <a:ext cx="8588375" cy="933862"/>
          </a:xfrm>
          <a:prstGeom prst="rect">
            <a:avLst/>
          </a:prstGeom>
          <a:noFill/>
          <a:ln>
            <a:noFill/>
          </a:ln>
        </p:spPr>
      </p:pic>
      <p:sp>
        <p:nvSpPr>
          <p:cNvPr id="241" name="Google Shape;241;p16"/>
          <p:cNvSpPr/>
          <p:nvPr/>
        </p:nvSpPr>
        <p:spPr>
          <a:xfrm>
            <a:off x="-924025" y="-775775"/>
            <a:ext cx="2096700" cy="1876200"/>
          </a:xfrm>
          <a:prstGeom prst="ellipse">
            <a:avLst/>
          </a:prstGeom>
          <a:solidFill>
            <a:srgbClr val="F7E23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95299" y="434340"/>
            <a:ext cx="8115301" cy="4282440"/>
          </a:xfrm>
          <a:prstGeom prst="rect">
            <a:avLst/>
          </a:prstGeom>
          <a:noFill/>
          <a:ln>
            <a:noFill/>
          </a:ln>
        </p:spPr>
      </p:pic>
      <p:sp>
        <p:nvSpPr>
          <p:cNvPr id="247" name="Google Shape;247;p17"/>
          <p:cNvSpPr/>
          <p:nvPr/>
        </p:nvSpPr>
        <p:spPr>
          <a:xfrm>
            <a:off x="-924025" y="-775775"/>
            <a:ext cx="2096700" cy="1876200"/>
          </a:xfrm>
          <a:prstGeom prst="ellipse">
            <a:avLst/>
          </a:prstGeom>
          <a:solidFill>
            <a:srgbClr val="F7E23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8"/>
          <p:cNvSpPr txBox="1">
            <a:spLocks noGrp="1"/>
          </p:cNvSpPr>
          <p:nvPr>
            <p:ph type="body" idx="1"/>
          </p:nvPr>
        </p:nvSpPr>
        <p:spPr>
          <a:xfrm>
            <a:off x="285433" y="1151032"/>
            <a:ext cx="8573134" cy="799688"/>
          </a:xfrm>
          <a:prstGeom prst="rect">
            <a:avLst/>
          </a:prstGeom>
          <a:noFill/>
          <a:ln>
            <a:noFill/>
          </a:ln>
        </p:spPr>
        <p:txBody>
          <a:bodyPr spcFirstLastPara="1" wrap="square" lIns="99525" tIns="49750" rIns="99525" bIns="49750" anchor="t" anchorCtr="0">
            <a:noAutofit/>
          </a:bodyPr>
          <a:lstStyle/>
          <a:p>
            <a:pPr marL="0" lvl="0" indent="0" algn="ctr" rtl="0">
              <a:lnSpc>
                <a:spcPct val="100000"/>
              </a:lnSpc>
              <a:spcBef>
                <a:spcPts val="0"/>
              </a:spcBef>
              <a:spcAft>
                <a:spcPts val="0"/>
              </a:spcAft>
              <a:buClr>
                <a:srgbClr val="F7E234"/>
              </a:buClr>
              <a:buSzPts val="2600"/>
              <a:buNone/>
            </a:pPr>
            <a:r>
              <a:rPr lang="en-US" sz="3600">
                <a:solidFill>
                  <a:srgbClr val="003A5D"/>
                </a:solidFill>
              </a:rPr>
              <a:t>Planner presentation</a:t>
            </a:r>
            <a:endParaRPr sz="3600">
              <a:solidFill>
                <a:srgbClr val="003A5D"/>
              </a:solidFill>
            </a:endParaRPr>
          </a:p>
        </p:txBody>
      </p:sp>
      <p:sp>
        <p:nvSpPr>
          <p:cNvPr id="253" name="Google Shape;253;p18"/>
          <p:cNvSpPr txBox="1">
            <a:spLocks noGrp="1"/>
          </p:cNvSpPr>
          <p:nvPr>
            <p:ph type="body" idx="2"/>
          </p:nvPr>
        </p:nvSpPr>
        <p:spPr>
          <a:xfrm>
            <a:off x="270192" y="2084894"/>
            <a:ext cx="8588375" cy="1759877"/>
          </a:xfrm>
          <a:prstGeom prst="rect">
            <a:avLst/>
          </a:prstGeom>
          <a:noFill/>
          <a:ln>
            <a:noFill/>
          </a:ln>
        </p:spPr>
        <p:txBody>
          <a:bodyPr spcFirstLastPara="1" wrap="square" lIns="99525" tIns="49750" rIns="99525" bIns="49750" anchor="t" anchorCtr="0">
            <a:noAutofit/>
          </a:bodyPr>
          <a:lstStyle/>
          <a:p>
            <a:pPr marL="0" lvl="0" indent="0" algn="l" rtl="0">
              <a:lnSpc>
                <a:spcPct val="100000"/>
              </a:lnSpc>
              <a:spcBef>
                <a:spcPts val="0"/>
              </a:spcBef>
              <a:spcAft>
                <a:spcPts val="0"/>
              </a:spcAft>
              <a:buClr>
                <a:schemeClr val="lt1"/>
              </a:buClr>
              <a:buSzPts val="2200"/>
              <a:buNone/>
            </a:pPr>
            <a:r>
              <a:rPr lang="en-US" sz="2000">
                <a:solidFill>
                  <a:srgbClr val="B9D9EC"/>
                </a:solidFill>
              </a:rPr>
              <a:t>Now the presentation is over, discuss with your group what you think of the plan. What else do they need to include or consider?</a:t>
            </a:r>
            <a:endParaRPr/>
          </a:p>
          <a:p>
            <a:pPr marL="0" lvl="0" indent="0" algn="l" rtl="0">
              <a:lnSpc>
                <a:spcPct val="100000"/>
              </a:lnSpc>
              <a:spcBef>
                <a:spcPts val="0"/>
              </a:spcBef>
              <a:spcAft>
                <a:spcPts val="0"/>
              </a:spcAft>
              <a:buClr>
                <a:schemeClr val="lt1"/>
              </a:buClr>
              <a:buSzPts val="2200"/>
              <a:buNone/>
            </a:pPr>
            <a:endParaRPr sz="2000">
              <a:solidFill>
                <a:srgbClr val="B9D9EC"/>
              </a:solidFill>
            </a:endParaRPr>
          </a:p>
          <a:p>
            <a:pPr marL="0" lvl="0" indent="0" algn="l" rtl="0">
              <a:lnSpc>
                <a:spcPct val="100000"/>
              </a:lnSpc>
              <a:spcBef>
                <a:spcPts val="0"/>
              </a:spcBef>
              <a:spcAft>
                <a:spcPts val="0"/>
              </a:spcAft>
              <a:buClr>
                <a:schemeClr val="lt1"/>
              </a:buClr>
              <a:buSzPts val="2200"/>
              <a:buNone/>
            </a:pPr>
            <a:r>
              <a:rPr lang="en-US" sz="2000">
                <a:solidFill>
                  <a:srgbClr val="B9D9EC"/>
                </a:solidFill>
              </a:rPr>
              <a:t>Make a list of things you want them to change. Explain why these things are important to you.</a:t>
            </a:r>
            <a:endParaRPr/>
          </a:p>
          <a:p>
            <a:pPr marL="0" lvl="0" indent="0" algn="ctr" rtl="0">
              <a:lnSpc>
                <a:spcPct val="100000"/>
              </a:lnSpc>
              <a:spcBef>
                <a:spcPts val="0"/>
              </a:spcBef>
              <a:spcAft>
                <a:spcPts val="0"/>
              </a:spcAft>
              <a:buClr>
                <a:schemeClr val="lt1"/>
              </a:buClr>
              <a:buSzPts val="2200"/>
              <a:buNone/>
            </a:pPr>
            <a:endParaRPr sz="2000">
              <a:solidFill>
                <a:srgbClr val="B9D9EC"/>
              </a:solidFill>
            </a:endParaRPr>
          </a:p>
          <a:p>
            <a:pPr marL="88900" lvl="0" indent="0" algn="ctr" rtl="0">
              <a:lnSpc>
                <a:spcPct val="100000"/>
              </a:lnSpc>
              <a:spcBef>
                <a:spcPts val="0"/>
              </a:spcBef>
              <a:spcAft>
                <a:spcPts val="0"/>
              </a:spcAft>
              <a:buSzPts val="2200"/>
              <a:buNone/>
            </a:pPr>
            <a:endParaRPr/>
          </a:p>
        </p:txBody>
      </p:sp>
      <p:pic>
        <p:nvPicPr>
          <p:cNvPr id="254" name="Google Shape;254;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70192" y="217170"/>
            <a:ext cx="8588375" cy="933862"/>
          </a:xfrm>
          <a:prstGeom prst="rect">
            <a:avLst/>
          </a:prstGeom>
          <a:noFill/>
          <a:ln>
            <a:noFill/>
          </a:ln>
        </p:spPr>
      </p:pic>
      <p:sp>
        <p:nvSpPr>
          <p:cNvPr id="255" name="Google Shape;255;p18"/>
          <p:cNvSpPr/>
          <p:nvPr/>
        </p:nvSpPr>
        <p:spPr>
          <a:xfrm>
            <a:off x="-924025" y="-775775"/>
            <a:ext cx="2096700" cy="1876200"/>
          </a:xfrm>
          <a:prstGeom prst="ellipse">
            <a:avLst/>
          </a:prstGeom>
          <a:solidFill>
            <a:srgbClr val="F7E23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9"/>
          <p:cNvSpPr txBox="1">
            <a:spLocks noGrp="1"/>
          </p:cNvSpPr>
          <p:nvPr>
            <p:ph type="body" idx="1"/>
          </p:nvPr>
        </p:nvSpPr>
        <p:spPr>
          <a:xfrm>
            <a:off x="285433" y="1151032"/>
            <a:ext cx="8573134" cy="799688"/>
          </a:xfrm>
          <a:prstGeom prst="rect">
            <a:avLst/>
          </a:prstGeom>
          <a:noFill/>
          <a:ln>
            <a:noFill/>
          </a:ln>
        </p:spPr>
        <p:txBody>
          <a:bodyPr spcFirstLastPara="1" wrap="square" lIns="99525" tIns="49750" rIns="99525" bIns="49750" anchor="t" anchorCtr="0">
            <a:noAutofit/>
          </a:bodyPr>
          <a:lstStyle/>
          <a:p>
            <a:pPr marL="0" lvl="0" indent="0" algn="ctr" rtl="0">
              <a:lnSpc>
                <a:spcPct val="100000"/>
              </a:lnSpc>
              <a:spcBef>
                <a:spcPts val="0"/>
              </a:spcBef>
              <a:spcAft>
                <a:spcPts val="0"/>
              </a:spcAft>
              <a:buClr>
                <a:srgbClr val="F7E234"/>
              </a:buClr>
              <a:buSzPts val="2600"/>
              <a:buNone/>
            </a:pPr>
            <a:r>
              <a:rPr lang="en-US" sz="3600">
                <a:solidFill>
                  <a:srgbClr val="003A5D"/>
                </a:solidFill>
              </a:rPr>
              <a:t>Stakeholder feedback</a:t>
            </a:r>
            <a:endParaRPr sz="3600">
              <a:solidFill>
                <a:srgbClr val="003A5D"/>
              </a:solidFill>
            </a:endParaRPr>
          </a:p>
        </p:txBody>
      </p:sp>
      <p:sp>
        <p:nvSpPr>
          <p:cNvPr id="261" name="Google Shape;261;p19"/>
          <p:cNvSpPr txBox="1">
            <a:spLocks noGrp="1"/>
          </p:cNvSpPr>
          <p:nvPr>
            <p:ph type="body" idx="2"/>
          </p:nvPr>
        </p:nvSpPr>
        <p:spPr>
          <a:xfrm>
            <a:off x="270192" y="2119286"/>
            <a:ext cx="8588375" cy="1058837"/>
          </a:xfrm>
          <a:prstGeom prst="rect">
            <a:avLst/>
          </a:prstGeom>
          <a:noFill/>
          <a:ln>
            <a:noFill/>
          </a:ln>
        </p:spPr>
        <p:txBody>
          <a:bodyPr spcFirstLastPara="1" wrap="square" lIns="99525" tIns="49750" rIns="99525" bIns="49750" anchor="t" anchorCtr="0">
            <a:noAutofit/>
          </a:bodyPr>
          <a:lstStyle/>
          <a:p>
            <a:pPr marL="0" lvl="0" indent="0" algn="l" rtl="0">
              <a:lnSpc>
                <a:spcPct val="100000"/>
              </a:lnSpc>
              <a:spcBef>
                <a:spcPts val="0"/>
              </a:spcBef>
              <a:spcAft>
                <a:spcPts val="0"/>
              </a:spcAft>
              <a:buClr>
                <a:schemeClr val="lt1"/>
              </a:buClr>
              <a:buSzPts val="2200"/>
              <a:buNone/>
            </a:pPr>
            <a:r>
              <a:rPr lang="en-US" sz="2000">
                <a:solidFill>
                  <a:srgbClr val="B9D9EC"/>
                </a:solidFill>
              </a:rPr>
              <a:t>In turn, each group of stakeholders will have the opportunity to tell the Planner things you want them to change. </a:t>
            </a:r>
            <a:endParaRPr/>
          </a:p>
          <a:p>
            <a:pPr marL="0" lvl="0" indent="0" algn="l" rtl="0">
              <a:lnSpc>
                <a:spcPct val="100000"/>
              </a:lnSpc>
              <a:spcBef>
                <a:spcPts val="0"/>
              </a:spcBef>
              <a:spcAft>
                <a:spcPts val="0"/>
              </a:spcAft>
              <a:buClr>
                <a:schemeClr val="lt1"/>
              </a:buClr>
              <a:buSzPts val="2200"/>
              <a:buNone/>
            </a:pPr>
            <a:endParaRPr sz="2000">
              <a:solidFill>
                <a:srgbClr val="B9D9EC"/>
              </a:solidFill>
            </a:endParaRPr>
          </a:p>
          <a:p>
            <a:pPr marL="0" lvl="0" indent="0" algn="l" rtl="0">
              <a:lnSpc>
                <a:spcPct val="100000"/>
              </a:lnSpc>
              <a:spcBef>
                <a:spcPts val="0"/>
              </a:spcBef>
              <a:spcAft>
                <a:spcPts val="0"/>
              </a:spcAft>
              <a:buClr>
                <a:schemeClr val="lt1"/>
              </a:buClr>
              <a:buSzPts val="2200"/>
              <a:buNone/>
            </a:pPr>
            <a:r>
              <a:rPr lang="en-US" sz="2000">
                <a:solidFill>
                  <a:srgbClr val="B9D9EC"/>
                </a:solidFill>
              </a:rPr>
              <a:t>Explain why these things are important to you</a:t>
            </a:r>
            <a:endParaRPr sz="2000">
              <a:solidFill>
                <a:srgbClr val="B9D9EC"/>
              </a:solidFill>
            </a:endParaRPr>
          </a:p>
          <a:p>
            <a:pPr marL="88900" lvl="0" indent="0" algn="ctr" rtl="0">
              <a:lnSpc>
                <a:spcPct val="100000"/>
              </a:lnSpc>
              <a:spcBef>
                <a:spcPts val="0"/>
              </a:spcBef>
              <a:spcAft>
                <a:spcPts val="0"/>
              </a:spcAft>
              <a:buSzPts val="2200"/>
              <a:buNone/>
            </a:pPr>
            <a:endParaRPr/>
          </a:p>
        </p:txBody>
      </p:sp>
      <p:pic>
        <p:nvPicPr>
          <p:cNvPr id="262" name="Google Shape;262;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70192" y="217170"/>
            <a:ext cx="8588375" cy="933862"/>
          </a:xfrm>
          <a:prstGeom prst="rect">
            <a:avLst/>
          </a:prstGeom>
          <a:noFill/>
          <a:ln>
            <a:noFill/>
          </a:ln>
        </p:spPr>
      </p:pic>
      <p:sp>
        <p:nvSpPr>
          <p:cNvPr id="263" name="Google Shape;263;p19"/>
          <p:cNvSpPr/>
          <p:nvPr/>
        </p:nvSpPr>
        <p:spPr>
          <a:xfrm>
            <a:off x="-924025" y="-775775"/>
            <a:ext cx="2096700" cy="1876200"/>
          </a:xfrm>
          <a:prstGeom prst="ellipse">
            <a:avLst/>
          </a:prstGeom>
          <a:solidFill>
            <a:srgbClr val="F7E23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2"/>
          <p:cNvSpPr txBox="1">
            <a:spLocks noGrp="1"/>
          </p:cNvSpPr>
          <p:nvPr>
            <p:ph type="body" idx="1"/>
          </p:nvPr>
        </p:nvSpPr>
        <p:spPr>
          <a:xfrm>
            <a:off x="2033482" y="35955"/>
            <a:ext cx="5096898" cy="3023743"/>
          </a:xfrm>
          <a:prstGeom prst="rect">
            <a:avLst/>
          </a:prstGeom>
          <a:noFill/>
          <a:ln>
            <a:noFill/>
          </a:ln>
        </p:spPr>
        <p:txBody>
          <a:bodyPr spcFirstLastPara="1" wrap="square" lIns="99525" tIns="49750" rIns="99525" bIns="49750" anchor="t" anchorCtr="0">
            <a:noAutofit/>
          </a:bodyPr>
          <a:lstStyle/>
          <a:p>
            <a:pPr marL="0" lvl="0" indent="0" algn="ctr" rtl="0">
              <a:lnSpc>
                <a:spcPct val="100000"/>
              </a:lnSpc>
              <a:spcBef>
                <a:spcPts val="0"/>
              </a:spcBef>
              <a:spcAft>
                <a:spcPts val="0"/>
              </a:spcAft>
              <a:buClr>
                <a:schemeClr val="lt1"/>
              </a:buClr>
              <a:buSzPts val="3600"/>
              <a:buNone/>
            </a:pPr>
            <a:r>
              <a:rPr lang="en-US" sz="3600">
                <a:solidFill>
                  <a:srgbClr val="B9D9EC"/>
                </a:solidFill>
              </a:rPr>
              <a:t>Hello …</a:t>
            </a:r>
            <a:endParaRPr sz="3600">
              <a:solidFill>
                <a:srgbClr val="B9D9EC"/>
              </a:solidFill>
            </a:endParaRPr>
          </a:p>
          <a:p>
            <a:pPr marL="0" lvl="0" indent="0" algn="ctr" rtl="0">
              <a:lnSpc>
                <a:spcPct val="100000"/>
              </a:lnSpc>
              <a:spcBef>
                <a:spcPts val="0"/>
              </a:spcBef>
              <a:spcAft>
                <a:spcPts val="0"/>
              </a:spcAft>
              <a:buClr>
                <a:schemeClr val="lt1"/>
              </a:buClr>
              <a:buSzPts val="3600"/>
              <a:buNone/>
            </a:pPr>
            <a:endParaRPr sz="3600">
              <a:solidFill>
                <a:srgbClr val="B9D9EC"/>
              </a:solidFill>
            </a:endParaRPr>
          </a:p>
          <a:p>
            <a:pPr marL="0" lvl="0" indent="0" algn="ctr" rtl="0">
              <a:lnSpc>
                <a:spcPct val="100000"/>
              </a:lnSpc>
              <a:spcBef>
                <a:spcPts val="0"/>
              </a:spcBef>
              <a:spcAft>
                <a:spcPts val="0"/>
              </a:spcAft>
              <a:buClr>
                <a:schemeClr val="lt1"/>
              </a:buClr>
              <a:buSzPts val="3600"/>
              <a:buNone/>
            </a:pPr>
            <a:r>
              <a:rPr lang="en-US" sz="1900">
                <a:solidFill>
                  <a:srgbClr val="B9D9EC"/>
                </a:solidFill>
              </a:rPr>
              <a:t>Who am I?</a:t>
            </a:r>
            <a:endParaRPr sz="1900">
              <a:solidFill>
                <a:srgbClr val="B9D9EC"/>
              </a:solidFill>
            </a:endParaRPr>
          </a:p>
          <a:p>
            <a:pPr marL="0" lvl="0" indent="0" algn="ctr" rtl="0">
              <a:lnSpc>
                <a:spcPct val="100000"/>
              </a:lnSpc>
              <a:spcBef>
                <a:spcPts val="0"/>
              </a:spcBef>
              <a:spcAft>
                <a:spcPts val="0"/>
              </a:spcAft>
              <a:buClr>
                <a:schemeClr val="lt1"/>
              </a:buClr>
              <a:buSzPts val="3600"/>
              <a:buNone/>
            </a:pPr>
            <a:r>
              <a:rPr lang="en-US" sz="1900">
                <a:solidFill>
                  <a:srgbClr val="B9D9EC"/>
                </a:solidFill>
              </a:rPr>
              <a:t>What is my job?</a:t>
            </a:r>
            <a:endParaRPr sz="1900">
              <a:solidFill>
                <a:srgbClr val="B9D9EC"/>
              </a:solidFill>
            </a:endParaRPr>
          </a:p>
          <a:p>
            <a:pPr marL="0" lvl="0" indent="0" algn="ctr" rtl="0">
              <a:lnSpc>
                <a:spcPct val="100000"/>
              </a:lnSpc>
              <a:spcBef>
                <a:spcPts val="0"/>
              </a:spcBef>
              <a:spcAft>
                <a:spcPts val="0"/>
              </a:spcAft>
              <a:buClr>
                <a:schemeClr val="lt1"/>
              </a:buClr>
              <a:buSzPts val="3600"/>
              <a:buNone/>
            </a:pPr>
            <a:r>
              <a:rPr lang="en-US" sz="1900">
                <a:solidFill>
                  <a:srgbClr val="B9D9EC"/>
                </a:solidFill>
              </a:rPr>
              <a:t>What does a day in my job look like?</a:t>
            </a:r>
            <a:endParaRPr sz="1900">
              <a:solidFill>
                <a:srgbClr val="B9D9EC"/>
              </a:solidFill>
            </a:endParaRPr>
          </a:p>
          <a:p>
            <a:pPr marL="0" lvl="0" indent="0" algn="ctr" rtl="0">
              <a:lnSpc>
                <a:spcPct val="100000"/>
              </a:lnSpc>
              <a:spcBef>
                <a:spcPts val="0"/>
              </a:spcBef>
              <a:spcAft>
                <a:spcPts val="0"/>
              </a:spcAft>
              <a:buClr>
                <a:schemeClr val="lt1"/>
              </a:buClr>
              <a:buSzPts val="3600"/>
              <a:buNone/>
            </a:pPr>
            <a:r>
              <a:rPr lang="en-US" sz="1900">
                <a:solidFill>
                  <a:srgbClr val="B9D9EC"/>
                </a:solidFill>
              </a:rPr>
              <a:t>How did I get to where I am today?</a:t>
            </a:r>
            <a:endParaRPr sz="1900">
              <a:solidFill>
                <a:srgbClr val="B9D9EC"/>
              </a:solidFill>
            </a:endParaRPr>
          </a:p>
          <a:p>
            <a:pPr marL="0" lvl="0" indent="0" algn="ctr" rtl="0">
              <a:lnSpc>
                <a:spcPct val="100000"/>
              </a:lnSpc>
              <a:spcBef>
                <a:spcPts val="0"/>
              </a:spcBef>
              <a:spcAft>
                <a:spcPts val="0"/>
              </a:spcAft>
              <a:buClr>
                <a:schemeClr val="lt1"/>
              </a:buClr>
              <a:buSzPts val="3600"/>
              <a:buNone/>
            </a:pPr>
            <a:r>
              <a:rPr lang="en-US" sz="1900">
                <a:solidFill>
                  <a:srgbClr val="B9D9EC"/>
                </a:solidFill>
              </a:rPr>
              <a:t>What has been my most interesting project?</a:t>
            </a:r>
            <a:endParaRPr sz="1900">
              <a:solidFill>
                <a:srgbClr val="B9D9EC"/>
              </a:solidFill>
            </a:endParaRPr>
          </a:p>
          <a:p>
            <a:pPr marL="0" lvl="0" indent="0" algn="ctr" rtl="0">
              <a:lnSpc>
                <a:spcPct val="100000"/>
              </a:lnSpc>
              <a:spcBef>
                <a:spcPts val="0"/>
              </a:spcBef>
              <a:spcAft>
                <a:spcPts val="0"/>
              </a:spcAft>
              <a:buClr>
                <a:schemeClr val="lt1"/>
              </a:buClr>
              <a:buSzPts val="3600"/>
              <a:buNone/>
            </a:pPr>
            <a:r>
              <a:rPr lang="en-US" sz="1900">
                <a:solidFill>
                  <a:srgbClr val="B9D9EC"/>
                </a:solidFill>
              </a:rPr>
              <a:t>What am I currently working on?</a:t>
            </a:r>
            <a:endParaRPr sz="1900">
              <a:solidFill>
                <a:srgbClr val="B9D9EC"/>
              </a:solidFill>
            </a:endParaRPr>
          </a:p>
          <a:p>
            <a:pPr marL="0" lvl="0" indent="0" algn="ctr" rtl="0">
              <a:lnSpc>
                <a:spcPct val="100000"/>
              </a:lnSpc>
              <a:spcBef>
                <a:spcPts val="0"/>
              </a:spcBef>
              <a:spcAft>
                <a:spcPts val="0"/>
              </a:spcAft>
              <a:buClr>
                <a:schemeClr val="lt1"/>
              </a:buClr>
              <a:buSzPts val="3600"/>
              <a:buNone/>
            </a:pPr>
            <a:endParaRPr sz="1900"/>
          </a:p>
        </p:txBody>
      </p:sp>
      <p:sp>
        <p:nvSpPr>
          <p:cNvPr id="83" name="Google Shape;83;p2"/>
          <p:cNvSpPr txBox="1">
            <a:spLocks noGrp="1"/>
          </p:cNvSpPr>
          <p:nvPr>
            <p:ph type="sldNum" idx="12"/>
          </p:nvPr>
        </p:nvSpPr>
        <p:spPr>
          <a:xfrm>
            <a:off x="159629" y="4586854"/>
            <a:ext cx="566342" cy="13710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66"/>
              <a:buFont typeface="Arial"/>
              <a:buNone/>
            </a:pPr>
            <a:fld id="{00000000-1234-1234-1234-123412341234}" type="slidenum">
              <a:rPr lang="en-US" sz="1566" b="0" i="0" u="none" strike="noStrike" cap="none">
                <a:solidFill>
                  <a:schemeClr val="dk1"/>
                </a:solidFill>
                <a:latin typeface="Calibri"/>
                <a:ea typeface="Calibri"/>
                <a:cs typeface="Calibri"/>
                <a:sym typeface="Calibri"/>
              </a:rPr>
              <a:t>2</a:t>
            </a:fld>
            <a:endParaRPr sz="1566" b="0" i="0" u="none" strike="noStrike" cap="none">
              <a:solidFill>
                <a:schemeClr val="dk1"/>
              </a:solidFill>
              <a:latin typeface="Calibri"/>
              <a:ea typeface="Calibri"/>
              <a:cs typeface="Calibri"/>
              <a:sym typeface="Calibri"/>
            </a:endParaRPr>
          </a:p>
        </p:txBody>
      </p:sp>
      <p:sp>
        <p:nvSpPr>
          <p:cNvPr id="84" name="Google Shape;84;p2"/>
          <p:cNvSpPr/>
          <p:nvPr/>
        </p:nvSpPr>
        <p:spPr>
          <a:xfrm>
            <a:off x="-924025" y="-775775"/>
            <a:ext cx="2096700" cy="1876200"/>
          </a:xfrm>
          <a:prstGeom prst="ellipse">
            <a:avLst/>
          </a:prstGeom>
          <a:solidFill>
            <a:srgbClr val="64A4C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0"/>
          <p:cNvSpPr txBox="1">
            <a:spLocks noGrp="1"/>
          </p:cNvSpPr>
          <p:nvPr>
            <p:ph type="body" idx="1"/>
          </p:nvPr>
        </p:nvSpPr>
        <p:spPr>
          <a:xfrm>
            <a:off x="285433" y="1151032"/>
            <a:ext cx="8573134" cy="799688"/>
          </a:xfrm>
          <a:prstGeom prst="rect">
            <a:avLst/>
          </a:prstGeom>
          <a:noFill/>
          <a:ln>
            <a:noFill/>
          </a:ln>
        </p:spPr>
        <p:txBody>
          <a:bodyPr spcFirstLastPara="1" wrap="square" lIns="99525" tIns="49750" rIns="99525" bIns="49750" anchor="t" anchorCtr="0">
            <a:noAutofit/>
          </a:bodyPr>
          <a:lstStyle/>
          <a:p>
            <a:pPr marL="0" lvl="0" indent="0" algn="ctr" rtl="0">
              <a:lnSpc>
                <a:spcPct val="100000"/>
              </a:lnSpc>
              <a:spcBef>
                <a:spcPts val="0"/>
              </a:spcBef>
              <a:spcAft>
                <a:spcPts val="0"/>
              </a:spcAft>
              <a:buClr>
                <a:srgbClr val="F7E234"/>
              </a:buClr>
              <a:buSzPts val="2600"/>
              <a:buNone/>
            </a:pPr>
            <a:r>
              <a:rPr lang="en-US" sz="3600">
                <a:solidFill>
                  <a:srgbClr val="003A5D"/>
                </a:solidFill>
              </a:rPr>
              <a:t>Best negotiations</a:t>
            </a:r>
            <a:endParaRPr sz="3600">
              <a:solidFill>
                <a:srgbClr val="003A5D"/>
              </a:solidFill>
            </a:endParaRPr>
          </a:p>
        </p:txBody>
      </p:sp>
      <p:sp>
        <p:nvSpPr>
          <p:cNvPr id="269" name="Google Shape;269;p20"/>
          <p:cNvSpPr txBox="1">
            <a:spLocks noGrp="1"/>
          </p:cNvSpPr>
          <p:nvPr>
            <p:ph type="body" idx="2"/>
          </p:nvPr>
        </p:nvSpPr>
        <p:spPr>
          <a:xfrm>
            <a:off x="270192" y="2119286"/>
            <a:ext cx="8588375" cy="1058837"/>
          </a:xfrm>
          <a:prstGeom prst="rect">
            <a:avLst/>
          </a:prstGeom>
          <a:noFill/>
          <a:ln>
            <a:noFill/>
          </a:ln>
        </p:spPr>
        <p:txBody>
          <a:bodyPr spcFirstLastPara="1" wrap="square" lIns="99525" tIns="49750" rIns="99525" bIns="49750" anchor="t" anchorCtr="0">
            <a:noAutofit/>
          </a:bodyPr>
          <a:lstStyle/>
          <a:p>
            <a:pPr marL="0" lvl="0" indent="0" algn="l" rtl="0">
              <a:lnSpc>
                <a:spcPct val="100000"/>
              </a:lnSpc>
              <a:spcBef>
                <a:spcPts val="0"/>
              </a:spcBef>
              <a:spcAft>
                <a:spcPts val="0"/>
              </a:spcAft>
              <a:buClr>
                <a:schemeClr val="lt1"/>
              </a:buClr>
              <a:buSzPts val="2200"/>
              <a:buNone/>
            </a:pPr>
            <a:r>
              <a:rPr lang="en-US" sz="2000">
                <a:solidFill>
                  <a:srgbClr val="B9D9EC"/>
                </a:solidFill>
              </a:rPr>
              <a:t>Prize giving for the team who negotiated and communicated the needs of their stakeholders the best.</a:t>
            </a:r>
            <a:endParaRPr/>
          </a:p>
        </p:txBody>
      </p:sp>
      <p:pic>
        <p:nvPicPr>
          <p:cNvPr id="270" name="Google Shape;270;p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70192" y="217170"/>
            <a:ext cx="8588375" cy="933862"/>
          </a:xfrm>
          <a:prstGeom prst="rect">
            <a:avLst/>
          </a:prstGeom>
          <a:noFill/>
          <a:ln>
            <a:noFill/>
          </a:ln>
        </p:spPr>
      </p:pic>
      <p:sp>
        <p:nvSpPr>
          <p:cNvPr id="271" name="Google Shape;271;p20"/>
          <p:cNvSpPr/>
          <p:nvPr/>
        </p:nvSpPr>
        <p:spPr>
          <a:xfrm>
            <a:off x="-924025" y="-775775"/>
            <a:ext cx="2096700" cy="1876200"/>
          </a:xfrm>
          <a:prstGeom prst="ellipse">
            <a:avLst/>
          </a:prstGeom>
          <a:solidFill>
            <a:srgbClr val="F7E23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1"/>
          <p:cNvSpPr txBox="1">
            <a:spLocks noGrp="1"/>
          </p:cNvSpPr>
          <p:nvPr>
            <p:ph type="body" idx="1"/>
          </p:nvPr>
        </p:nvSpPr>
        <p:spPr>
          <a:xfrm>
            <a:off x="0" y="386374"/>
            <a:ext cx="9144000" cy="493054"/>
          </a:xfrm>
          <a:prstGeom prst="rect">
            <a:avLst/>
          </a:prstGeom>
          <a:noFill/>
          <a:ln>
            <a:noFill/>
          </a:ln>
        </p:spPr>
        <p:txBody>
          <a:bodyPr spcFirstLastPara="1" wrap="square" lIns="99525" tIns="49750" rIns="99525" bIns="49750" anchor="t" anchorCtr="0">
            <a:noAutofit/>
          </a:bodyPr>
          <a:lstStyle/>
          <a:p>
            <a:pPr marL="0" lvl="0" indent="0" algn="ctr" rtl="0">
              <a:lnSpc>
                <a:spcPct val="100000"/>
              </a:lnSpc>
              <a:spcBef>
                <a:spcPts val="0"/>
              </a:spcBef>
              <a:spcAft>
                <a:spcPts val="0"/>
              </a:spcAft>
              <a:buClr>
                <a:srgbClr val="64A4CA"/>
              </a:buClr>
              <a:buSzPts val="3200"/>
              <a:buNone/>
            </a:pPr>
            <a:r>
              <a:rPr lang="en-US" sz="4000" b="1"/>
              <a:t>What makes a good planner?</a:t>
            </a:r>
            <a:endParaRPr b="1"/>
          </a:p>
        </p:txBody>
      </p:sp>
      <p:sp>
        <p:nvSpPr>
          <p:cNvPr id="277" name="Google Shape;277;p21"/>
          <p:cNvSpPr txBox="1"/>
          <p:nvPr/>
        </p:nvSpPr>
        <p:spPr>
          <a:xfrm>
            <a:off x="0" y="1008279"/>
            <a:ext cx="9144000" cy="799050"/>
          </a:xfrm>
          <a:prstGeom prst="rect">
            <a:avLst/>
          </a:prstGeom>
          <a:noFill/>
          <a:ln>
            <a:noFill/>
          </a:ln>
        </p:spPr>
        <p:txBody>
          <a:bodyPr spcFirstLastPara="1" wrap="square" lIns="99525" tIns="49750" rIns="99525" bIns="49750" anchor="t" anchorCtr="0">
            <a:noAutofit/>
          </a:bodyPr>
          <a:lstStyle/>
          <a:p>
            <a:pPr marL="63500" marR="0" lvl="0" indent="0" algn="ctr" rtl="0">
              <a:lnSpc>
                <a:spcPct val="100000"/>
              </a:lnSpc>
              <a:spcBef>
                <a:spcPts val="0"/>
              </a:spcBef>
              <a:spcAft>
                <a:spcPts val="0"/>
              </a:spcAft>
              <a:buClr>
                <a:srgbClr val="64A4CA"/>
              </a:buClr>
              <a:buSzPts val="1800"/>
              <a:buFont typeface="Arial"/>
              <a:buNone/>
            </a:pPr>
            <a:r>
              <a:rPr lang="en-US" sz="1800" i="0" u="none" strike="noStrike" cap="none">
                <a:solidFill>
                  <a:srgbClr val="64A4CA"/>
                </a:solidFill>
                <a:latin typeface="Arial"/>
                <a:ea typeface="Arial"/>
                <a:cs typeface="Arial"/>
                <a:sym typeface="Arial"/>
              </a:rPr>
              <a:t>Here are some of the key skills that a Planner must have. </a:t>
            </a:r>
            <a:endParaRPr/>
          </a:p>
          <a:p>
            <a:pPr marL="63500" marR="0" lvl="0" indent="0" algn="ctr" rtl="0">
              <a:lnSpc>
                <a:spcPct val="100000"/>
              </a:lnSpc>
              <a:spcBef>
                <a:spcPts val="0"/>
              </a:spcBef>
              <a:spcAft>
                <a:spcPts val="0"/>
              </a:spcAft>
              <a:buClr>
                <a:srgbClr val="64A4CA"/>
              </a:buClr>
              <a:buSzPts val="1800"/>
              <a:buFont typeface="Arial"/>
              <a:buNone/>
            </a:pPr>
            <a:r>
              <a:rPr lang="en-US" sz="1800" i="0" u="none" strike="noStrike" cap="none">
                <a:solidFill>
                  <a:srgbClr val="64A4CA"/>
                </a:solidFill>
                <a:latin typeface="Arial"/>
                <a:ea typeface="Arial"/>
                <a:cs typeface="Arial"/>
                <a:sym typeface="Arial"/>
              </a:rPr>
              <a:t>Match up the skill with the correct definition.</a:t>
            </a:r>
            <a:endParaRPr/>
          </a:p>
        </p:txBody>
      </p:sp>
      <p:pic>
        <p:nvPicPr>
          <p:cNvPr id="278" name="Google Shape;278;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0" cy="493054"/>
          </a:xfrm>
          <a:prstGeom prst="rect">
            <a:avLst/>
          </a:prstGeom>
          <a:noFill/>
          <a:ln>
            <a:noFill/>
          </a:ln>
        </p:spPr>
      </p:pic>
      <p:sp>
        <p:nvSpPr>
          <p:cNvPr id="279" name="Google Shape;279;p21"/>
          <p:cNvSpPr txBox="1"/>
          <p:nvPr/>
        </p:nvSpPr>
        <p:spPr>
          <a:xfrm>
            <a:off x="601980" y="1731129"/>
            <a:ext cx="2301240" cy="34365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a:solidFill>
                  <a:srgbClr val="064662"/>
                </a:solidFill>
                <a:latin typeface="Arial"/>
                <a:ea typeface="Arial"/>
                <a:cs typeface="Arial"/>
                <a:sym typeface="Arial"/>
              </a:rPr>
              <a:t>Thinking skills</a:t>
            </a:r>
            <a:endParaRPr sz="14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400" b="0">
                <a:solidFill>
                  <a:schemeClr val="dk1"/>
                </a:solidFill>
                <a:latin typeface="Calibri"/>
                <a:ea typeface="Calibri"/>
                <a:cs typeface="Calibri"/>
                <a:sym typeface="Calibri"/>
              </a:rPr>
            </a:br>
            <a:r>
              <a:rPr lang="en-US" sz="1400" b="0" i="0" u="none" strike="noStrike">
                <a:solidFill>
                  <a:srgbClr val="064662"/>
                </a:solidFill>
                <a:latin typeface="Arial"/>
                <a:ea typeface="Arial"/>
                <a:cs typeface="Arial"/>
                <a:sym typeface="Arial"/>
              </a:rPr>
              <a:t>Technical skills</a:t>
            </a:r>
            <a:endParaRPr sz="14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400" b="0">
                <a:solidFill>
                  <a:schemeClr val="dk1"/>
                </a:solidFill>
                <a:latin typeface="Calibri"/>
                <a:ea typeface="Calibri"/>
                <a:cs typeface="Calibri"/>
                <a:sym typeface="Calibri"/>
              </a:rPr>
            </a:br>
            <a:r>
              <a:rPr lang="en-US" sz="1400" b="0" i="0" u="none" strike="noStrike">
                <a:solidFill>
                  <a:srgbClr val="064662"/>
                </a:solidFill>
                <a:latin typeface="Arial"/>
                <a:ea typeface="Arial"/>
                <a:cs typeface="Arial"/>
                <a:sym typeface="Arial"/>
              </a:rPr>
              <a:t>People skills</a:t>
            </a:r>
            <a:endParaRPr sz="14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400" b="0">
                <a:solidFill>
                  <a:schemeClr val="dk1"/>
                </a:solidFill>
                <a:latin typeface="Calibri"/>
                <a:ea typeface="Calibri"/>
                <a:cs typeface="Calibri"/>
                <a:sym typeface="Calibri"/>
              </a:rPr>
            </a:br>
            <a:r>
              <a:rPr lang="en-US" sz="1400" b="0" i="0" u="none" strike="noStrike">
                <a:solidFill>
                  <a:srgbClr val="064662"/>
                </a:solidFill>
                <a:latin typeface="Arial"/>
                <a:ea typeface="Arial"/>
                <a:cs typeface="Arial"/>
                <a:sym typeface="Arial"/>
              </a:rPr>
              <a:t>Project management</a:t>
            </a:r>
            <a:endParaRPr sz="14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400" b="0">
                <a:solidFill>
                  <a:schemeClr val="dk1"/>
                </a:solidFill>
                <a:latin typeface="Calibri"/>
                <a:ea typeface="Calibri"/>
                <a:cs typeface="Calibri"/>
                <a:sym typeface="Calibri"/>
              </a:rPr>
            </a:br>
            <a:r>
              <a:rPr lang="en-US" sz="1400" b="0" i="0" u="none" strike="noStrike">
                <a:solidFill>
                  <a:srgbClr val="064662"/>
                </a:solidFill>
                <a:latin typeface="Arial"/>
                <a:ea typeface="Arial"/>
                <a:cs typeface="Arial"/>
                <a:sym typeface="Arial"/>
              </a:rPr>
              <a:t>Law knowledge</a:t>
            </a:r>
            <a:endParaRPr sz="14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400" b="0">
                <a:solidFill>
                  <a:schemeClr val="dk1"/>
                </a:solidFill>
                <a:latin typeface="Calibri"/>
                <a:ea typeface="Calibri"/>
                <a:cs typeface="Calibri"/>
                <a:sym typeface="Calibri"/>
              </a:rPr>
            </a:br>
            <a:r>
              <a:rPr lang="en-US" sz="1400" b="0" i="0" u="none" strike="noStrike">
                <a:solidFill>
                  <a:srgbClr val="064662"/>
                </a:solidFill>
                <a:latin typeface="Arial"/>
                <a:ea typeface="Arial"/>
                <a:cs typeface="Arial"/>
                <a:sym typeface="Arial"/>
              </a:rPr>
              <a:t>Research skills</a:t>
            </a:r>
            <a:endParaRPr sz="14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400" b="0">
                <a:solidFill>
                  <a:schemeClr val="dk1"/>
                </a:solidFill>
                <a:latin typeface="Calibri"/>
                <a:ea typeface="Calibri"/>
                <a:cs typeface="Calibri"/>
                <a:sym typeface="Calibri"/>
              </a:rPr>
            </a:br>
            <a:r>
              <a:rPr lang="en-US" sz="1400" b="0" i="0" u="none" strike="noStrike">
                <a:solidFill>
                  <a:srgbClr val="064662"/>
                </a:solidFill>
                <a:latin typeface="Arial"/>
                <a:ea typeface="Arial"/>
                <a:cs typeface="Arial"/>
                <a:sym typeface="Arial"/>
              </a:rPr>
              <a:t>Adaptability</a:t>
            </a:r>
            <a:endParaRPr sz="14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400" b="0">
                <a:solidFill>
                  <a:schemeClr val="dk1"/>
                </a:solidFill>
                <a:latin typeface="Calibri"/>
                <a:ea typeface="Calibri"/>
                <a:cs typeface="Calibri"/>
                <a:sym typeface="Calibri"/>
              </a:rPr>
            </a:br>
            <a:r>
              <a:rPr lang="en-US" sz="1400" b="0" i="0" u="none" strike="noStrike">
                <a:solidFill>
                  <a:srgbClr val="064662"/>
                </a:solidFill>
                <a:latin typeface="Arial"/>
                <a:ea typeface="Arial"/>
                <a:cs typeface="Arial"/>
                <a:sym typeface="Arial"/>
              </a:rPr>
              <a:t>Ethical judgement</a:t>
            </a:r>
            <a:endParaRPr sz="1400" b="0">
              <a:solidFill>
                <a:schemeClr val="dk1"/>
              </a:solidFill>
              <a:latin typeface="Calibri"/>
              <a:ea typeface="Calibri"/>
              <a:cs typeface="Calibri"/>
              <a:sym typeface="Calibri"/>
            </a:endParaRPr>
          </a:p>
        </p:txBody>
      </p:sp>
      <p:sp>
        <p:nvSpPr>
          <p:cNvPr id="280" name="Google Shape;280;p21"/>
          <p:cNvSpPr txBox="1"/>
          <p:nvPr/>
        </p:nvSpPr>
        <p:spPr>
          <a:xfrm>
            <a:off x="3516630" y="1716013"/>
            <a:ext cx="5615940" cy="34163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0" i="0" u="none" strike="noStrike">
                <a:solidFill>
                  <a:srgbClr val="064662"/>
                </a:solidFill>
                <a:latin typeface="Arial"/>
                <a:ea typeface="Arial"/>
                <a:cs typeface="Arial"/>
                <a:sym typeface="Arial"/>
              </a:rPr>
              <a:t>Flexibility: Changing plans when needed.</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r>
              <a:rPr lang="en-US" sz="900" b="0" i="0" u="none" strike="noStrike">
                <a:solidFill>
                  <a:srgbClr val="064662"/>
                </a:solidFill>
                <a:latin typeface="Arial"/>
                <a:ea typeface="Arial"/>
                <a:cs typeface="Arial"/>
                <a:sym typeface="Arial"/>
              </a:rPr>
              <a:t>Innovation: Using new ideas and technologies in plans.</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000" b="0">
                <a:solidFill>
                  <a:schemeClr val="dk1"/>
                </a:solidFill>
                <a:latin typeface="Calibri"/>
                <a:ea typeface="Calibri"/>
                <a:cs typeface="Calibri"/>
                <a:sym typeface="Calibri"/>
              </a:rPr>
            </a:br>
            <a:r>
              <a:rPr lang="en-US" sz="900" b="0" i="0" u="none" strike="noStrike">
                <a:solidFill>
                  <a:srgbClr val="064662"/>
                </a:solidFill>
                <a:latin typeface="Arial"/>
                <a:ea typeface="Arial"/>
                <a:cs typeface="Arial"/>
                <a:sym typeface="Arial"/>
              </a:rPr>
              <a:t>Market Research: Studying trends to know what people need and want.</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r>
              <a:rPr lang="en-US" sz="900" b="0" i="0" u="none" strike="noStrike">
                <a:solidFill>
                  <a:srgbClr val="064662"/>
                </a:solidFill>
                <a:latin typeface="Arial"/>
                <a:ea typeface="Arial"/>
                <a:cs typeface="Arial"/>
                <a:sym typeface="Arial"/>
              </a:rPr>
              <a:t>Policy Analysis: Checking how rules affect communities.</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000" b="0">
                <a:solidFill>
                  <a:schemeClr val="dk1"/>
                </a:solidFill>
                <a:latin typeface="Calibri"/>
                <a:ea typeface="Calibri"/>
                <a:cs typeface="Calibri"/>
                <a:sym typeface="Calibri"/>
              </a:rPr>
            </a:br>
            <a:r>
              <a:rPr lang="en-US" sz="900" b="0" i="0" u="none" strike="noStrike">
                <a:solidFill>
                  <a:srgbClr val="064662"/>
                </a:solidFill>
                <a:latin typeface="Arial"/>
                <a:ea typeface="Arial"/>
                <a:cs typeface="Arial"/>
                <a:sym typeface="Arial"/>
              </a:rPr>
              <a:t>Zoning Laws: Knowing rules about how land can be used.</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r>
              <a:rPr lang="en-US" sz="900" b="0" i="0" u="none" strike="noStrike">
                <a:solidFill>
                  <a:srgbClr val="064662"/>
                </a:solidFill>
                <a:latin typeface="Arial"/>
                <a:ea typeface="Arial"/>
                <a:cs typeface="Arial"/>
                <a:sym typeface="Arial"/>
              </a:rPr>
              <a:t>Environmental Laws: Understanding laws that protect nature.</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000" b="0">
                <a:solidFill>
                  <a:schemeClr val="dk1"/>
                </a:solidFill>
                <a:latin typeface="Calibri"/>
                <a:ea typeface="Calibri"/>
                <a:cs typeface="Calibri"/>
                <a:sym typeface="Calibri"/>
              </a:rPr>
            </a:br>
            <a:r>
              <a:rPr lang="en-US" sz="900" b="0" i="0" u="none" strike="noStrike">
                <a:solidFill>
                  <a:srgbClr val="064662"/>
                </a:solidFill>
                <a:latin typeface="Arial"/>
                <a:ea typeface="Arial"/>
                <a:cs typeface="Arial"/>
                <a:sym typeface="Arial"/>
              </a:rPr>
              <a:t>Data Understanding: Being good at looking at numbers and facts to make smart choices.</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r>
              <a:rPr lang="en-US" sz="900" b="0" i="0" u="none" strike="noStrike">
                <a:solidFill>
                  <a:srgbClr val="064662"/>
                </a:solidFill>
                <a:latin typeface="Arial"/>
                <a:ea typeface="Arial"/>
                <a:cs typeface="Arial"/>
                <a:sym typeface="Arial"/>
              </a:rPr>
              <a:t>Problem-Solving: Finding solutions to problems like traffic jams or not enough houses.</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000" b="0">
                <a:solidFill>
                  <a:schemeClr val="dk1"/>
                </a:solidFill>
                <a:latin typeface="Calibri"/>
                <a:ea typeface="Calibri"/>
                <a:cs typeface="Calibri"/>
                <a:sym typeface="Calibri"/>
              </a:rPr>
            </a:br>
            <a:r>
              <a:rPr lang="en-US" sz="900" b="0" i="0" u="none" strike="noStrike">
                <a:solidFill>
                  <a:srgbClr val="064662"/>
                </a:solidFill>
                <a:latin typeface="Arial"/>
                <a:ea typeface="Arial"/>
                <a:cs typeface="Arial"/>
                <a:sym typeface="Arial"/>
              </a:rPr>
              <a:t>Maps and Computers: Using maps and special computer programs to see and plan areas.</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r>
              <a:rPr lang="en-US" sz="900" b="0" i="0" u="none" strike="noStrike">
                <a:solidFill>
                  <a:srgbClr val="064662"/>
                </a:solidFill>
                <a:latin typeface="Arial"/>
                <a:ea typeface="Arial"/>
                <a:cs typeface="Arial"/>
                <a:sym typeface="Arial"/>
              </a:rPr>
              <a:t>Design: Knowing how to design nice-looking and useful places.</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000" b="0">
                <a:solidFill>
                  <a:schemeClr val="dk1"/>
                </a:solidFill>
                <a:latin typeface="Calibri"/>
                <a:ea typeface="Calibri"/>
                <a:cs typeface="Calibri"/>
                <a:sym typeface="Calibri"/>
              </a:rPr>
            </a:br>
            <a:r>
              <a:rPr lang="en-US" sz="900" b="0" i="0" u="none" strike="noStrike">
                <a:solidFill>
                  <a:srgbClr val="064662"/>
                </a:solidFill>
                <a:latin typeface="Arial"/>
                <a:ea typeface="Arial"/>
                <a:cs typeface="Arial"/>
                <a:sym typeface="Arial"/>
              </a:rPr>
              <a:t>Integrity: Being honest and fair in planning.</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r>
              <a:rPr lang="en-US" sz="900" b="0" i="0" u="none" strike="noStrike">
                <a:solidFill>
                  <a:srgbClr val="064662"/>
                </a:solidFill>
                <a:latin typeface="Arial"/>
                <a:ea typeface="Arial"/>
                <a:cs typeface="Arial"/>
                <a:sym typeface="Arial"/>
              </a:rPr>
              <a:t>Equity: Making sure everyone is treated fairly in community development.</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000" b="0">
                <a:solidFill>
                  <a:schemeClr val="dk1"/>
                </a:solidFill>
                <a:latin typeface="Calibri"/>
                <a:ea typeface="Calibri"/>
                <a:cs typeface="Calibri"/>
                <a:sym typeface="Calibri"/>
              </a:rPr>
            </a:br>
            <a:r>
              <a:rPr lang="en-US" sz="900" b="0" i="0" u="none" strike="noStrike">
                <a:solidFill>
                  <a:srgbClr val="064662"/>
                </a:solidFill>
                <a:latin typeface="Arial"/>
                <a:ea typeface="Arial"/>
                <a:cs typeface="Arial"/>
                <a:sym typeface="Arial"/>
              </a:rPr>
              <a:t>Public Speaking: Talking clearly to groups of people about your plans.</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r>
              <a:rPr lang="en-US" sz="900" b="0" i="0" u="none" strike="noStrike">
                <a:solidFill>
                  <a:srgbClr val="064662"/>
                </a:solidFill>
                <a:latin typeface="Arial"/>
                <a:ea typeface="Arial"/>
                <a:cs typeface="Arial"/>
                <a:sym typeface="Arial"/>
              </a:rPr>
              <a:t>Negotiation: Helping people agree on the best solutions.</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000" b="0">
                <a:solidFill>
                  <a:schemeClr val="dk1"/>
                </a:solidFill>
                <a:latin typeface="Calibri"/>
                <a:ea typeface="Calibri"/>
                <a:cs typeface="Calibri"/>
                <a:sym typeface="Calibri"/>
              </a:rPr>
            </a:br>
            <a:r>
              <a:rPr lang="en-US" sz="900" b="0" i="0" u="none" strike="noStrike">
                <a:solidFill>
                  <a:srgbClr val="064662"/>
                </a:solidFill>
                <a:latin typeface="Arial"/>
                <a:ea typeface="Arial"/>
                <a:cs typeface="Arial"/>
                <a:sym typeface="Arial"/>
              </a:rPr>
              <a:t>Time Management: Handling several tasks and finishing them on time.</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r>
              <a:rPr lang="en-US" sz="900" b="0" i="0" u="none" strike="noStrike">
                <a:solidFill>
                  <a:srgbClr val="064662"/>
                </a:solidFill>
                <a:latin typeface="Arial"/>
                <a:ea typeface="Arial"/>
                <a:cs typeface="Arial"/>
                <a:sym typeface="Arial"/>
              </a:rPr>
              <a:t>Budgeting: Planning how to spend money wisely on projects.</a:t>
            </a:r>
            <a:endParaRPr sz="1100">
              <a:solidFill>
                <a:schemeClr val="dk1"/>
              </a:solidFill>
              <a:latin typeface="Calibri"/>
              <a:ea typeface="Calibri"/>
              <a:cs typeface="Calibri"/>
              <a:sym typeface="Calibri"/>
            </a:endParaRPr>
          </a:p>
        </p:txBody>
      </p:sp>
      <p:sp>
        <p:nvSpPr>
          <p:cNvPr id="281" name="Google Shape;281;p21"/>
          <p:cNvSpPr/>
          <p:nvPr/>
        </p:nvSpPr>
        <p:spPr>
          <a:xfrm>
            <a:off x="4008120" y="1691640"/>
            <a:ext cx="464820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282" name="Google Shape;282;p21"/>
          <p:cNvSpPr/>
          <p:nvPr/>
        </p:nvSpPr>
        <p:spPr>
          <a:xfrm>
            <a:off x="4008120" y="2122120"/>
            <a:ext cx="464820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283" name="Google Shape;283;p21"/>
          <p:cNvSpPr/>
          <p:nvPr/>
        </p:nvSpPr>
        <p:spPr>
          <a:xfrm>
            <a:off x="4008120" y="2552600"/>
            <a:ext cx="464820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284" name="Google Shape;284;p21"/>
          <p:cNvSpPr/>
          <p:nvPr/>
        </p:nvSpPr>
        <p:spPr>
          <a:xfrm>
            <a:off x="4008120" y="2982802"/>
            <a:ext cx="464820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285" name="Google Shape;285;p21"/>
          <p:cNvSpPr/>
          <p:nvPr/>
        </p:nvSpPr>
        <p:spPr>
          <a:xfrm>
            <a:off x="4008120" y="3409931"/>
            <a:ext cx="464820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286" name="Google Shape;286;p21"/>
          <p:cNvSpPr/>
          <p:nvPr/>
        </p:nvSpPr>
        <p:spPr>
          <a:xfrm>
            <a:off x="4008120" y="3837060"/>
            <a:ext cx="464820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287" name="Google Shape;287;p21"/>
          <p:cNvSpPr/>
          <p:nvPr/>
        </p:nvSpPr>
        <p:spPr>
          <a:xfrm>
            <a:off x="4008120" y="4262267"/>
            <a:ext cx="464820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288" name="Google Shape;288;p21"/>
          <p:cNvSpPr/>
          <p:nvPr/>
        </p:nvSpPr>
        <p:spPr>
          <a:xfrm>
            <a:off x="4008120" y="4687474"/>
            <a:ext cx="464820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289" name="Google Shape;289;p21"/>
          <p:cNvSpPr/>
          <p:nvPr/>
        </p:nvSpPr>
        <p:spPr>
          <a:xfrm>
            <a:off x="716280" y="1697911"/>
            <a:ext cx="204216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290" name="Google Shape;290;p21"/>
          <p:cNvSpPr/>
          <p:nvPr/>
        </p:nvSpPr>
        <p:spPr>
          <a:xfrm>
            <a:off x="716280" y="2128391"/>
            <a:ext cx="204216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291" name="Google Shape;291;p21"/>
          <p:cNvSpPr/>
          <p:nvPr/>
        </p:nvSpPr>
        <p:spPr>
          <a:xfrm>
            <a:off x="716280" y="2558871"/>
            <a:ext cx="204216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292" name="Google Shape;292;p21"/>
          <p:cNvSpPr/>
          <p:nvPr/>
        </p:nvSpPr>
        <p:spPr>
          <a:xfrm>
            <a:off x="716280" y="2989073"/>
            <a:ext cx="204216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293" name="Google Shape;293;p21"/>
          <p:cNvSpPr/>
          <p:nvPr/>
        </p:nvSpPr>
        <p:spPr>
          <a:xfrm>
            <a:off x="716280" y="3416202"/>
            <a:ext cx="204216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294" name="Google Shape;294;p21"/>
          <p:cNvSpPr/>
          <p:nvPr/>
        </p:nvSpPr>
        <p:spPr>
          <a:xfrm>
            <a:off x="716280" y="3843331"/>
            <a:ext cx="204216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295" name="Google Shape;295;p21"/>
          <p:cNvSpPr/>
          <p:nvPr/>
        </p:nvSpPr>
        <p:spPr>
          <a:xfrm>
            <a:off x="716280" y="4268538"/>
            <a:ext cx="204216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296" name="Google Shape;296;p21"/>
          <p:cNvSpPr/>
          <p:nvPr/>
        </p:nvSpPr>
        <p:spPr>
          <a:xfrm>
            <a:off x="716280" y="4693745"/>
            <a:ext cx="204216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297" name="Google Shape;297;p21"/>
          <p:cNvSpPr/>
          <p:nvPr/>
        </p:nvSpPr>
        <p:spPr>
          <a:xfrm>
            <a:off x="-1076425" y="-928175"/>
            <a:ext cx="2096700" cy="1876200"/>
          </a:xfrm>
          <a:prstGeom prst="ellipse">
            <a:avLst/>
          </a:prstGeom>
          <a:solidFill>
            <a:srgbClr val="D9D9D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2"/>
          <p:cNvSpPr txBox="1">
            <a:spLocks noGrp="1"/>
          </p:cNvSpPr>
          <p:nvPr>
            <p:ph type="body" idx="1"/>
          </p:nvPr>
        </p:nvSpPr>
        <p:spPr>
          <a:xfrm>
            <a:off x="0" y="386374"/>
            <a:ext cx="9144000" cy="493054"/>
          </a:xfrm>
          <a:prstGeom prst="rect">
            <a:avLst/>
          </a:prstGeom>
          <a:noFill/>
          <a:ln>
            <a:noFill/>
          </a:ln>
        </p:spPr>
        <p:txBody>
          <a:bodyPr spcFirstLastPara="1" wrap="square" lIns="99525" tIns="49750" rIns="99525" bIns="49750" anchor="t" anchorCtr="0">
            <a:noAutofit/>
          </a:bodyPr>
          <a:lstStyle/>
          <a:p>
            <a:pPr marL="0" lvl="0" indent="0" algn="ctr" rtl="0">
              <a:lnSpc>
                <a:spcPct val="100000"/>
              </a:lnSpc>
              <a:spcBef>
                <a:spcPts val="0"/>
              </a:spcBef>
              <a:spcAft>
                <a:spcPts val="0"/>
              </a:spcAft>
              <a:buClr>
                <a:srgbClr val="64A4CA"/>
              </a:buClr>
              <a:buSzPts val="3200"/>
              <a:buNone/>
            </a:pPr>
            <a:r>
              <a:rPr lang="en-US" sz="4000" b="1"/>
              <a:t>What makes a good planner?</a:t>
            </a:r>
            <a:endParaRPr b="1"/>
          </a:p>
        </p:txBody>
      </p:sp>
      <p:sp>
        <p:nvSpPr>
          <p:cNvPr id="303" name="Google Shape;303;p22"/>
          <p:cNvSpPr txBox="1"/>
          <p:nvPr/>
        </p:nvSpPr>
        <p:spPr>
          <a:xfrm>
            <a:off x="0" y="1008279"/>
            <a:ext cx="9144000" cy="799050"/>
          </a:xfrm>
          <a:prstGeom prst="rect">
            <a:avLst/>
          </a:prstGeom>
          <a:noFill/>
          <a:ln>
            <a:noFill/>
          </a:ln>
        </p:spPr>
        <p:txBody>
          <a:bodyPr spcFirstLastPara="1" wrap="square" lIns="99525" tIns="49750" rIns="99525" bIns="49750" anchor="t" anchorCtr="0">
            <a:noAutofit/>
          </a:bodyPr>
          <a:lstStyle/>
          <a:p>
            <a:pPr marL="63500" marR="0" lvl="0" indent="0" algn="ctr" rtl="0">
              <a:lnSpc>
                <a:spcPct val="100000"/>
              </a:lnSpc>
              <a:spcBef>
                <a:spcPts val="0"/>
              </a:spcBef>
              <a:spcAft>
                <a:spcPts val="0"/>
              </a:spcAft>
              <a:buClr>
                <a:srgbClr val="64A4CA"/>
              </a:buClr>
              <a:buSzPts val="1800"/>
              <a:buFont typeface="Arial"/>
              <a:buNone/>
            </a:pPr>
            <a:r>
              <a:rPr lang="en-US" sz="1800" i="0" u="none" strike="noStrike" cap="none">
                <a:solidFill>
                  <a:srgbClr val="64A4CA"/>
                </a:solidFill>
                <a:latin typeface="Arial"/>
                <a:ea typeface="Arial"/>
                <a:cs typeface="Arial"/>
                <a:sym typeface="Arial"/>
              </a:rPr>
              <a:t>Here are some of the key skills that a Planner must have. </a:t>
            </a:r>
            <a:endParaRPr/>
          </a:p>
          <a:p>
            <a:pPr marL="63500" marR="0" lvl="0" indent="0" algn="ctr" rtl="0">
              <a:lnSpc>
                <a:spcPct val="100000"/>
              </a:lnSpc>
              <a:spcBef>
                <a:spcPts val="0"/>
              </a:spcBef>
              <a:spcAft>
                <a:spcPts val="0"/>
              </a:spcAft>
              <a:buClr>
                <a:srgbClr val="64A4CA"/>
              </a:buClr>
              <a:buSzPts val="1800"/>
              <a:buFont typeface="Arial"/>
              <a:buNone/>
            </a:pPr>
            <a:r>
              <a:rPr lang="en-US" sz="1800" i="0" u="none" strike="noStrike" cap="none">
                <a:solidFill>
                  <a:srgbClr val="64A4CA"/>
                </a:solidFill>
                <a:latin typeface="Arial"/>
                <a:ea typeface="Arial"/>
                <a:cs typeface="Arial"/>
                <a:sym typeface="Arial"/>
              </a:rPr>
              <a:t>Match up the skill with the correct definition.</a:t>
            </a:r>
            <a:endParaRPr/>
          </a:p>
        </p:txBody>
      </p:sp>
      <p:pic>
        <p:nvPicPr>
          <p:cNvPr id="304" name="Google Shape;304;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0" cy="493054"/>
          </a:xfrm>
          <a:prstGeom prst="rect">
            <a:avLst/>
          </a:prstGeom>
          <a:noFill/>
          <a:ln>
            <a:noFill/>
          </a:ln>
        </p:spPr>
      </p:pic>
      <p:sp>
        <p:nvSpPr>
          <p:cNvPr id="305" name="Google Shape;305;p22"/>
          <p:cNvSpPr txBox="1"/>
          <p:nvPr/>
        </p:nvSpPr>
        <p:spPr>
          <a:xfrm>
            <a:off x="960120" y="1731129"/>
            <a:ext cx="2301240" cy="34365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a:solidFill>
                  <a:srgbClr val="064662"/>
                </a:solidFill>
                <a:latin typeface="Arial"/>
                <a:ea typeface="Arial"/>
                <a:cs typeface="Arial"/>
                <a:sym typeface="Arial"/>
              </a:rPr>
              <a:t>Thinking skills</a:t>
            </a:r>
            <a:endParaRPr sz="14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400" b="0">
                <a:solidFill>
                  <a:schemeClr val="dk1"/>
                </a:solidFill>
                <a:latin typeface="Calibri"/>
                <a:ea typeface="Calibri"/>
                <a:cs typeface="Calibri"/>
                <a:sym typeface="Calibri"/>
              </a:rPr>
            </a:br>
            <a:r>
              <a:rPr lang="en-US" sz="1400" b="0" i="0" u="none" strike="noStrike">
                <a:solidFill>
                  <a:srgbClr val="064662"/>
                </a:solidFill>
                <a:latin typeface="Arial"/>
                <a:ea typeface="Arial"/>
                <a:cs typeface="Arial"/>
                <a:sym typeface="Arial"/>
              </a:rPr>
              <a:t>Technical skills</a:t>
            </a:r>
            <a:endParaRPr sz="14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400" b="0">
                <a:solidFill>
                  <a:schemeClr val="dk1"/>
                </a:solidFill>
                <a:latin typeface="Calibri"/>
                <a:ea typeface="Calibri"/>
                <a:cs typeface="Calibri"/>
                <a:sym typeface="Calibri"/>
              </a:rPr>
            </a:br>
            <a:r>
              <a:rPr lang="en-US" sz="1400" b="0" i="0" u="none" strike="noStrike">
                <a:solidFill>
                  <a:srgbClr val="064662"/>
                </a:solidFill>
                <a:latin typeface="Arial"/>
                <a:ea typeface="Arial"/>
                <a:cs typeface="Arial"/>
                <a:sym typeface="Arial"/>
              </a:rPr>
              <a:t>People skills</a:t>
            </a:r>
            <a:endParaRPr sz="14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400" b="0">
                <a:solidFill>
                  <a:schemeClr val="dk1"/>
                </a:solidFill>
                <a:latin typeface="Calibri"/>
                <a:ea typeface="Calibri"/>
                <a:cs typeface="Calibri"/>
                <a:sym typeface="Calibri"/>
              </a:rPr>
            </a:br>
            <a:r>
              <a:rPr lang="en-US" sz="1400" b="0" i="0" u="none" strike="noStrike">
                <a:solidFill>
                  <a:srgbClr val="064662"/>
                </a:solidFill>
                <a:latin typeface="Arial"/>
                <a:ea typeface="Arial"/>
                <a:cs typeface="Arial"/>
                <a:sym typeface="Arial"/>
              </a:rPr>
              <a:t>Project management</a:t>
            </a:r>
            <a:endParaRPr sz="14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400" b="0">
                <a:solidFill>
                  <a:schemeClr val="dk1"/>
                </a:solidFill>
                <a:latin typeface="Calibri"/>
                <a:ea typeface="Calibri"/>
                <a:cs typeface="Calibri"/>
                <a:sym typeface="Calibri"/>
              </a:rPr>
            </a:br>
            <a:r>
              <a:rPr lang="en-US" sz="1400" b="0" i="0" u="none" strike="noStrike">
                <a:solidFill>
                  <a:srgbClr val="064662"/>
                </a:solidFill>
                <a:latin typeface="Arial"/>
                <a:ea typeface="Arial"/>
                <a:cs typeface="Arial"/>
                <a:sym typeface="Arial"/>
              </a:rPr>
              <a:t>Law knowledge</a:t>
            </a:r>
            <a:endParaRPr sz="14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400" b="0">
                <a:solidFill>
                  <a:schemeClr val="dk1"/>
                </a:solidFill>
                <a:latin typeface="Calibri"/>
                <a:ea typeface="Calibri"/>
                <a:cs typeface="Calibri"/>
                <a:sym typeface="Calibri"/>
              </a:rPr>
            </a:br>
            <a:r>
              <a:rPr lang="en-US" sz="1400" b="0" i="0" u="none" strike="noStrike">
                <a:solidFill>
                  <a:srgbClr val="064662"/>
                </a:solidFill>
                <a:latin typeface="Arial"/>
                <a:ea typeface="Arial"/>
                <a:cs typeface="Arial"/>
                <a:sym typeface="Arial"/>
              </a:rPr>
              <a:t>Research skills</a:t>
            </a:r>
            <a:endParaRPr sz="14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400" b="0">
                <a:solidFill>
                  <a:schemeClr val="dk1"/>
                </a:solidFill>
                <a:latin typeface="Calibri"/>
                <a:ea typeface="Calibri"/>
                <a:cs typeface="Calibri"/>
                <a:sym typeface="Calibri"/>
              </a:rPr>
            </a:br>
            <a:r>
              <a:rPr lang="en-US" sz="1400" b="0" i="0" u="none" strike="noStrike">
                <a:solidFill>
                  <a:srgbClr val="064662"/>
                </a:solidFill>
                <a:latin typeface="Arial"/>
                <a:ea typeface="Arial"/>
                <a:cs typeface="Arial"/>
                <a:sym typeface="Arial"/>
              </a:rPr>
              <a:t>Adaptability</a:t>
            </a:r>
            <a:endParaRPr sz="14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400" b="0">
                <a:solidFill>
                  <a:schemeClr val="dk1"/>
                </a:solidFill>
                <a:latin typeface="Calibri"/>
                <a:ea typeface="Calibri"/>
                <a:cs typeface="Calibri"/>
                <a:sym typeface="Calibri"/>
              </a:rPr>
            </a:br>
            <a:r>
              <a:rPr lang="en-US" sz="1400" b="0" i="0" u="none" strike="noStrike">
                <a:solidFill>
                  <a:srgbClr val="064662"/>
                </a:solidFill>
                <a:latin typeface="Arial"/>
                <a:ea typeface="Arial"/>
                <a:cs typeface="Arial"/>
                <a:sym typeface="Arial"/>
              </a:rPr>
              <a:t>Ethical judgement</a:t>
            </a:r>
            <a:endParaRPr sz="1400" b="0">
              <a:solidFill>
                <a:schemeClr val="dk1"/>
              </a:solidFill>
              <a:latin typeface="Calibri"/>
              <a:ea typeface="Calibri"/>
              <a:cs typeface="Calibri"/>
              <a:sym typeface="Calibri"/>
            </a:endParaRPr>
          </a:p>
        </p:txBody>
      </p:sp>
      <p:sp>
        <p:nvSpPr>
          <p:cNvPr id="306" name="Google Shape;306;p22"/>
          <p:cNvSpPr txBox="1"/>
          <p:nvPr/>
        </p:nvSpPr>
        <p:spPr>
          <a:xfrm>
            <a:off x="3242310" y="1716013"/>
            <a:ext cx="5615940" cy="33855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0" i="0" u="none" strike="noStrike">
                <a:solidFill>
                  <a:srgbClr val="064662"/>
                </a:solidFill>
                <a:latin typeface="Arial"/>
                <a:ea typeface="Arial"/>
                <a:cs typeface="Arial"/>
                <a:sym typeface="Arial"/>
              </a:rPr>
              <a:t>Data Understanding: Being good at looking at numbers and facts to make smart choices.</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r>
              <a:rPr lang="en-US" sz="900" b="0" i="0" u="none" strike="noStrike">
                <a:solidFill>
                  <a:srgbClr val="064662"/>
                </a:solidFill>
                <a:latin typeface="Arial"/>
                <a:ea typeface="Arial"/>
                <a:cs typeface="Arial"/>
                <a:sym typeface="Arial"/>
              </a:rPr>
              <a:t>Problem-Solving: Finding solutions to problems like traffic jams or not enough houses.</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000" b="0">
                <a:solidFill>
                  <a:schemeClr val="dk1"/>
                </a:solidFill>
                <a:latin typeface="Calibri"/>
                <a:ea typeface="Calibri"/>
                <a:cs typeface="Calibri"/>
                <a:sym typeface="Calibri"/>
              </a:rPr>
            </a:br>
            <a:r>
              <a:rPr lang="en-US" sz="900" b="0" i="0" u="none" strike="noStrike">
                <a:solidFill>
                  <a:srgbClr val="064662"/>
                </a:solidFill>
                <a:latin typeface="Arial"/>
                <a:ea typeface="Arial"/>
                <a:cs typeface="Arial"/>
                <a:sym typeface="Arial"/>
              </a:rPr>
              <a:t>Maps and Computers: Using maps and special computer programs to see and plan areas.</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r>
              <a:rPr lang="en-US" sz="900" b="0" i="0" u="none" strike="noStrike">
                <a:solidFill>
                  <a:srgbClr val="064662"/>
                </a:solidFill>
                <a:latin typeface="Arial"/>
                <a:ea typeface="Arial"/>
                <a:cs typeface="Arial"/>
                <a:sym typeface="Arial"/>
              </a:rPr>
              <a:t>Design: Knowing how to design nice-looking and useful places.</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000" b="0">
                <a:solidFill>
                  <a:schemeClr val="dk1"/>
                </a:solidFill>
                <a:latin typeface="Calibri"/>
                <a:ea typeface="Calibri"/>
                <a:cs typeface="Calibri"/>
                <a:sym typeface="Calibri"/>
              </a:rPr>
            </a:br>
            <a:r>
              <a:rPr lang="en-US" sz="900" b="0" i="0" u="none" strike="noStrike">
                <a:solidFill>
                  <a:srgbClr val="064662"/>
                </a:solidFill>
                <a:latin typeface="Arial"/>
                <a:ea typeface="Arial"/>
                <a:cs typeface="Arial"/>
                <a:sym typeface="Arial"/>
              </a:rPr>
              <a:t>Public Speaking: Talking clearly to groups of people about your plans.</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r>
              <a:rPr lang="en-US" sz="900" b="0" i="0" u="none" strike="noStrike">
                <a:solidFill>
                  <a:srgbClr val="064662"/>
                </a:solidFill>
                <a:latin typeface="Arial"/>
                <a:ea typeface="Arial"/>
                <a:cs typeface="Arial"/>
                <a:sym typeface="Arial"/>
              </a:rPr>
              <a:t>Negotiation: Helping people agree on the best solutions.</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000" b="0">
                <a:solidFill>
                  <a:schemeClr val="dk1"/>
                </a:solidFill>
                <a:latin typeface="Calibri"/>
                <a:ea typeface="Calibri"/>
                <a:cs typeface="Calibri"/>
                <a:sym typeface="Calibri"/>
              </a:rPr>
            </a:br>
            <a:r>
              <a:rPr lang="en-US" sz="900" b="0" i="0" u="none" strike="noStrike">
                <a:solidFill>
                  <a:srgbClr val="064662"/>
                </a:solidFill>
                <a:latin typeface="Arial"/>
                <a:ea typeface="Arial"/>
                <a:cs typeface="Arial"/>
                <a:sym typeface="Arial"/>
              </a:rPr>
              <a:t>Time Management: Handling several tasks and finishing them on time.</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r>
              <a:rPr lang="en-US" sz="900" b="0" i="0" u="none" strike="noStrike">
                <a:solidFill>
                  <a:srgbClr val="064662"/>
                </a:solidFill>
                <a:latin typeface="Arial"/>
                <a:ea typeface="Arial"/>
                <a:cs typeface="Arial"/>
                <a:sym typeface="Arial"/>
              </a:rPr>
              <a:t>Budgeting: Planning how to spend money wisely on projects.</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000" b="0">
                <a:solidFill>
                  <a:schemeClr val="dk1"/>
                </a:solidFill>
                <a:latin typeface="Calibri"/>
                <a:ea typeface="Calibri"/>
                <a:cs typeface="Calibri"/>
                <a:sym typeface="Calibri"/>
              </a:rPr>
            </a:br>
            <a:r>
              <a:rPr lang="en-US" sz="900" b="0" i="0" u="none" strike="noStrike">
                <a:solidFill>
                  <a:srgbClr val="064662"/>
                </a:solidFill>
                <a:latin typeface="Arial"/>
                <a:ea typeface="Arial"/>
                <a:cs typeface="Arial"/>
                <a:sym typeface="Arial"/>
              </a:rPr>
              <a:t>Zoning Laws: Knowing rules about how land can be used.</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r>
              <a:rPr lang="en-US" sz="900" b="0" i="0" u="none" strike="noStrike">
                <a:solidFill>
                  <a:srgbClr val="064662"/>
                </a:solidFill>
                <a:latin typeface="Arial"/>
                <a:ea typeface="Arial"/>
                <a:cs typeface="Arial"/>
                <a:sym typeface="Arial"/>
              </a:rPr>
              <a:t>Environmental Laws: Understanding laws that protect nature.</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000" b="0">
                <a:solidFill>
                  <a:schemeClr val="dk1"/>
                </a:solidFill>
                <a:latin typeface="Calibri"/>
                <a:ea typeface="Calibri"/>
                <a:cs typeface="Calibri"/>
                <a:sym typeface="Calibri"/>
              </a:rPr>
            </a:br>
            <a:r>
              <a:rPr lang="en-US" sz="900" b="0" i="0" u="none" strike="noStrike">
                <a:solidFill>
                  <a:srgbClr val="064662"/>
                </a:solidFill>
                <a:latin typeface="Arial"/>
                <a:ea typeface="Arial"/>
                <a:cs typeface="Arial"/>
                <a:sym typeface="Arial"/>
              </a:rPr>
              <a:t>Market Research: Studying trends to know what people need and want.</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r>
              <a:rPr lang="en-US" sz="900" b="0" i="0" u="none" strike="noStrike">
                <a:solidFill>
                  <a:srgbClr val="064662"/>
                </a:solidFill>
                <a:latin typeface="Arial"/>
                <a:ea typeface="Arial"/>
                <a:cs typeface="Arial"/>
                <a:sym typeface="Arial"/>
              </a:rPr>
              <a:t>Policy Analysis: Checking how rules affect communities.</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000" b="0">
                <a:solidFill>
                  <a:schemeClr val="dk1"/>
                </a:solidFill>
                <a:latin typeface="Calibri"/>
                <a:ea typeface="Calibri"/>
                <a:cs typeface="Calibri"/>
                <a:sym typeface="Calibri"/>
              </a:rPr>
            </a:br>
            <a:r>
              <a:rPr lang="en-US" sz="900" b="0" i="0" u="none" strike="noStrike">
                <a:solidFill>
                  <a:srgbClr val="064662"/>
                </a:solidFill>
                <a:latin typeface="Arial"/>
                <a:ea typeface="Arial"/>
                <a:cs typeface="Arial"/>
                <a:sym typeface="Arial"/>
              </a:rPr>
              <a:t>Flexibility: Changing plans when needed.</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r>
              <a:rPr lang="en-US" sz="900" b="0" i="0" u="none" strike="noStrike">
                <a:solidFill>
                  <a:srgbClr val="064662"/>
                </a:solidFill>
                <a:latin typeface="Arial"/>
                <a:ea typeface="Arial"/>
                <a:cs typeface="Arial"/>
                <a:sym typeface="Arial"/>
              </a:rPr>
              <a:t>Innovation: Using new ideas and technologies in plans.</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000" b="0">
                <a:solidFill>
                  <a:schemeClr val="dk1"/>
                </a:solidFill>
                <a:latin typeface="Calibri"/>
                <a:ea typeface="Calibri"/>
                <a:cs typeface="Calibri"/>
                <a:sym typeface="Calibri"/>
              </a:rPr>
            </a:br>
            <a:r>
              <a:rPr lang="en-US" sz="900" b="0" i="0" u="none" strike="noStrike">
                <a:solidFill>
                  <a:srgbClr val="064662"/>
                </a:solidFill>
                <a:latin typeface="Arial"/>
                <a:ea typeface="Arial"/>
                <a:cs typeface="Arial"/>
                <a:sym typeface="Arial"/>
              </a:rPr>
              <a:t>Integrity: Being honest and fair in planning.</a:t>
            </a:r>
            <a:endParaRPr sz="1000" b="0">
              <a:solidFill>
                <a:schemeClr val="dk1"/>
              </a:solidFill>
              <a:latin typeface="Calibri"/>
              <a:ea typeface="Calibri"/>
              <a:cs typeface="Calibri"/>
              <a:sym typeface="Calibri"/>
            </a:endParaRPr>
          </a:p>
          <a:p>
            <a:pPr marL="0" marR="0" lvl="0" indent="0" algn="ctr" rtl="0">
              <a:spcBef>
                <a:spcPts val="0"/>
              </a:spcBef>
              <a:spcAft>
                <a:spcPts val="0"/>
              </a:spcAft>
              <a:buNone/>
            </a:pPr>
            <a:r>
              <a:rPr lang="en-US" sz="900" b="0" i="0" u="none" strike="noStrike">
                <a:solidFill>
                  <a:srgbClr val="064662"/>
                </a:solidFill>
                <a:latin typeface="Arial"/>
                <a:ea typeface="Arial"/>
                <a:cs typeface="Arial"/>
                <a:sym typeface="Arial"/>
              </a:rPr>
              <a:t>Equity: Making sure everyone is treated fairly in community development.</a:t>
            </a:r>
            <a:endParaRPr sz="1000" b="0">
              <a:solidFill>
                <a:schemeClr val="dk1"/>
              </a:solidFill>
              <a:latin typeface="Calibri"/>
              <a:ea typeface="Calibri"/>
              <a:cs typeface="Calibri"/>
              <a:sym typeface="Calibri"/>
            </a:endParaRPr>
          </a:p>
        </p:txBody>
      </p:sp>
      <p:sp>
        <p:nvSpPr>
          <p:cNvPr id="307" name="Google Shape;307;p22"/>
          <p:cNvSpPr/>
          <p:nvPr/>
        </p:nvSpPr>
        <p:spPr>
          <a:xfrm>
            <a:off x="3733800" y="1691640"/>
            <a:ext cx="464820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308" name="Google Shape;308;p22"/>
          <p:cNvSpPr/>
          <p:nvPr/>
        </p:nvSpPr>
        <p:spPr>
          <a:xfrm>
            <a:off x="3733800" y="2122120"/>
            <a:ext cx="464820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309" name="Google Shape;309;p22"/>
          <p:cNvSpPr/>
          <p:nvPr/>
        </p:nvSpPr>
        <p:spPr>
          <a:xfrm>
            <a:off x="3733800" y="2552600"/>
            <a:ext cx="464820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310" name="Google Shape;310;p22"/>
          <p:cNvSpPr/>
          <p:nvPr/>
        </p:nvSpPr>
        <p:spPr>
          <a:xfrm>
            <a:off x="3733800" y="2982802"/>
            <a:ext cx="464820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311" name="Google Shape;311;p22"/>
          <p:cNvSpPr/>
          <p:nvPr/>
        </p:nvSpPr>
        <p:spPr>
          <a:xfrm>
            <a:off x="3733800" y="3409931"/>
            <a:ext cx="464820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312" name="Google Shape;312;p22"/>
          <p:cNvSpPr/>
          <p:nvPr/>
        </p:nvSpPr>
        <p:spPr>
          <a:xfrm>
            <a:off x="3733800" y="3837060"/>
            <a:ext cx="464820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313" name="Google Shape;313;p22"/>
          <p:cNvSpPr/>
          <p:nvPr/>
        </p:nvSpPr>
        <p:spPr>
          <a:xfrm>
            <a:off x="3733800" y="4262267"/>
            <a:ext cx="464820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314" name="Google Shape;314;p22"/>
          <p:cNvSpPr/>
          <p:nvPr/>
        </p:nvSpPr>
        <p:spPr>
          <a:xfrm>
            <a:off x="3733800" y="4687474"/>
            <a:ext cx="464820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315" name="Google Shape;315;p22"/>
          <p:cNvSpPr/>
          <p:nvPr/>
        </p:nvSpPr>
        <p:spPr>
          <a:xfrm>
            <a:off x="1074420" y="1697911"/>
            <a:ext cx="204216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316" name="Google Shape;316;p22"/>
          <p:cNvSpPr/>
          <p:nvPr/>
        </p:nvSpPr>
        <p:spPr>
          <a:xfrm>
            <a:off x="1074420" y="2128391"/>
            <a:ext cx="204216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317" name="Google Shape;317;p22"/>
          <p:cNvSpPr/>
          <p:nvPr/>
        </p:nvSpPr>
        <p:spPr>
          <a:xfrm>
            <a:off x="1074420" y="2558871"/>
            <a:ext cx="204216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318" name="Google Shape;318;p22"/>
          <p:cNvSpPr/>
          <p:nvPr/>
        </p:nvSpPr>
        <p:spPr>
          <a:xfrm>
            <a:off x="1074420" y="2989073"/>
            <a:ext cx="204216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319" name="Google Shape;319;p22"/>
          <p:cNvSpPr/>
          <p:nvPr/>
        </p:nvSpPr>
        <p:spPr>
          <a:xfrm>
            <a:off x="1074420" y="3416202"/>
            <a:ext cx="204216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320" name="Google Shape;320;p22"/>
          <p:cNvSpPr/>
          <p:nvPr/>
        </p:nvSpPr>
        <p:spPr>
          <a:xfrm>
            <a:off x="1074420" y="3843331"/>
            <a:ext cx="204216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321" name="Google Shape;321;p22"/>
          <p:cNvSpPr/>
          <p:nvPr/>
        </p:nvSpPr>
        <p:spPr>
          <a:xfrm>
            <a:off x="1074420" y="4268538"/>
            <a:ext cx="204216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322" name="Google Shape;322;p22"/>
          <p:cNvSpPr/>
          <p:nvPr/>
        </p:nvSpPr>
        <p:spPr>
          <a:xfrm>
            <a:off x="1074420" y="4693745"/>
            <a:ext cx="204216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cxnSp>
        <p:nvCxnSpPr>
          <p:cNvPr id="323" name="Google Shape;323;p22"/>
          <p:cNvCxnSpPr>
            <a:stCxn id="315" idx="3"/>
          </p:cNvCxnSpPr>
          <p:nvPr/>
        </p:nvCxnSpPr>
        <p:spPr>
          <a:xfrm>
            <a:off x="3116580" y="1879536"/>
            <a:ext cx="617100" cy="180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324" name="Google Shape;324;p22"/>
          <p:cNvCxnSpPr/>
          <p:nvPr/>
        </p:nvCxnSpPr>
        <p:spPr>
          <a:xfrm>
            <a:off x="3116580" y="2303744"/>
            <a:ext cx="617220" cy="1652"/>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325" name="Google Shape;325;p22"/>
          <p:cNvCxnSpPr/>
          <p:nvPr/>
        </p:nvCxnSpPr>
        <p:spPr>
          <a:xfrm>
            <a:off x="3116580" y="2736731"/>
            <a:ext cx="617220" cy="1652"/>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326" name="Google Shape;326;p22"/>
          <p:cNvCxnSpPr/>
          <p:nvPr/>
        </p:nvCxnSpPr>
        <p:spPr>
          <a:xfrm>
            <a:off x="3116580" y="3169718"/>
            <a:ext cx="617220" cy="1652"/>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327" name="Google Shape;327;p22"/>
          <p:cNvCxnSpPr/>
          <p:nvPr/>
        </p:nvCxnSpPr>
        <p:spPr>
          <a:xfrm>
            <a:off x="3116580" y="3599920"/>
            <a:ext cx="617220" cy="1652"/>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328" name="Google Shape;328;p22"/>
          <p:cNvCxnSpPr/>
          <p:nvPr/>
        </p:nvCxnSpPr>
        <p:spPr>
          <a:xfrm>
            <a:off x="3116580" y="4026223"/>
            <a:ext cx="617220" cy="1652"/>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329" name="Google Shape;329;p22"/>
          <p:cNvCxnSpPr/>
          <p:nvPr/>
        </p:nvCxnSpPr>
        <p:spPr>
          <a:xfrm>
            <a:off x="3116580" y="4450874"/>
            <a:ext cx="617220" cy="1652"/>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330" name="Google Shape;330;p22"/>
          <p:cNvCxnSpPr/>
          <p:nvPr/>
        </p:nvCxnSpPr>
        <p:spPr>
          <a:xfrm>
            <a:off x="3116580" y="4882352"/>
            <a:ext cx="617220" cy="1652"/>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331" name="Google Shape;331;p22"/>
          <p:cNvSpPr/>
          <p:nvPr/>
        </p:nvSpPr>
        <p:spPr>
          <a:xfrm>
            <a:off x="-1076425" y="-928175"/>
            <a:ext cx="2096700" cy="1876200"/>
          </a:xfrm>
          <a:prstGeom prst="ellipse">
            <a:avLst/>
          </a:prstGeom>
          <a:solidFill>
            <a:srgbClr val="D9D9D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3"/>
          <p:cNvSpPr txBox="1">
            <a:spLocks noGrp="1"/>
          </p:cNvSpPr>
          <p:nvPr>
            <p:ph type="body" idx="1"/>
          </p:nvPr>
        </p:nvSpPr>
        <p:spPr>
          <a:xfrm>
            <a:off x="0" y="386374"/>
            <a:ext cx="9144000" cy="493054"/>
          </a:xfrm>
          <a:prstGeom prst="rect">
            <a:avLst/>
          </a:prstGeom>
          <a:noFill/>
          <a:ln>
            <a:noFill/>
          </a:ln>
        </p:spPr>
        <p:txBody>
          <a:bodyPr spcFirstLastPara="1" wrap="square" lIns="99525" tIns="49750" rIns="99525" bIns="49750" anchor="t" anchorCtr="0">
            <a:noAutofit/>
          </a:bodyPr>
          <a:lstStyle/>
          <a:p>
            <a:pPr marL="0" lvl="0" indent="0" algn="ctr" rtl="0">
              <a:lnSpc>
                <a:spcPct val="100000"/>
              </a:lnSpc>
              <a:spcBef>
                <a:spcPts val="0"/>
              </a:spcBef>
              <a:spcAft>
                <a:spcPts val="0"/>
              </a:spcAft>
              <a:buClr>
                <a:srgbClr val="64A4CA"/>
              </a:buClr>
              <a:buSzPts val="3200"/>
              <a:buNone/>
            </a:pPr>
            <a:r>
              <a:rPr lang="en-US" sz="4000" b="1"/>
              <a:t>What makes a good planner?</a:t>
            </a:r>
            <a:endParaRPr b="1"/>
          </a:p>
        </p:txBody>
      </p:sp>
      <p:sp>
        <p:nvSpPr>
          <p:cNvPr id="337" name="Google Shape;337;p23"/>
          <p:cNvSpPr txBox="1"/>
          <p:nvPr/>
        </p:nvSpPr>
        <p:spPr>
          <a:xfrm>
            <a:off x="3809999" y="1661634"/>
            <a:ext cx="5153025" cy="3095491"/>
          </a:xfrm>
          <a:prstGeom prst="rect">
            <a:avLst/>
          </a:prstGeom>
          <a:noFill/>
          <a:ln>
            <a:noFill/>
          </a:ln>
        </p:spPr>
        <p:txBody>
          <a:bodyPr spcFirstLastPara="1" wrap="square" lIns="99525" tIns="49750" rIns="99525" bIns="49750" anchor="t" anchorCtr="0">
            <a:noAutofit/>
          </a:bodyPr>
          <a:lstStyle/>
          <a:p>
            <a:pPr marL="63500" marR="0" lvl="0" indent="0" algn="ctr" rtl="0">
              <a:lnSpc>
                <a:spcPct val="100000"/>
              </a:lnSpc>
              <a:spcBef>
                <a:spcPts val="0"/>
              </a:spcBef>
              <a:spcAft>
                <a:spcPts val="0"/>
              </a:spcAft>
              <a:buClr>
                <a:srgbClr val="64A4CA"/>
              </a:buClr>
              <a:buSzPts val="2800"/>
              <a:buFont typeface="Arial"/>
              <a:buNone/>
            </a:pPr>
            <a:r>
              <a:rPr lang="en-US" sz="2800" i="0" u="none" strike="noStrike" cap="none">
                <a:solidFill>
                  <a:srgbClr val="64A4CA"/>
                </a:solidFill>
                <a:latin typeface="Arial"/>
                <a:ea typeface="Arial"/>
                <a:cs typeface="Arial"/>
                <a:sym typeface="Arial"/>
              </a:rPr>
              <a:t>Choose three skills that you think are the most important for a Planner to have.</a:t>
            </a:r>
            <a:endParaRPr/>
          </a:p>
          <a:p>
            <a:pPr marL="63500" marR="0" lvl="0" indent="0" algn="ctr" rtl="0">
              <a:lnSpc>
                <a:spcPct val="100000"/>
              </a:lnSpc>
              <a:spcBef>
                <a:spcPts val="0"/>
              </a:spcBef>
              <a:spcAft>
                <a:spcPts val="0"/>
              </a:spcAft>
              <a:buClr>
                <a:schemeClr val="dk1"/>
              </a:buClr>
              <a:buSzPts val="2800"/>
              <a:buFont typeface="Calibri"/>
              <a:buNone/>
            </a:pPr>
            <a:endParaRPr sz="2800" i="0" u="none" strike="noStrike" cap="none">
              <a:solidFill>
                <a:srgbClr val="64A4CA"/>
              </a:solidFill>
              <a:latin typeface="Arial"/>
              <a:ea typeface="Arial"/>
              <a:cs typeface="Arial"/>
              <a:sym typeface="Arial"/>
            </a:endParaRPr>
          </a:p>
          <a:p>
            <a:pPr marL="63500" marR="0" lvl="0" indent="0" algn="ctr" rtl="0">
              <a:lnSpc>
                <a:spcPct val="100000"/>
              </a:lnSpc>
              <a:spcBef>
                <a:spcPts val="0"/>
              </a:spcBef>
              <a:spcAft>
                <a:spcPts val="0"/>
              </a:spcAft>
              <a:buClr>
                <a:srgbClr val="64A4CA"/>
              </a:buClr>
              <a:buSzPts val="3200"/>
              <a:buFont typeface="Arial"/>
              <a:buNone/>
            </a:pPr>
            <a:r>
              <a:rPr lang="en-US" sz="3200" b="1" i="0" u="none" strike="noStrike" cap="none">
                <a:solidFill>
                  <a:srgbClr val="64A4CA"/>
                </a:solidFill>
                <a:latin typeface="Arial"/>
                <a:ea typeface="Arial"/>
                <a:cs typeface="Arial"/>
                <a:sym typeface="Arial"/>
              </a:rPr>
              <a:t>Explain why these are important skills.</a:t>
            </a:r>
            <a:endParaRPr sz="2000" b="1" i="0" u="none" strike="noStrike" cap="none">
              <a:solidFill>
                <a:srgbClr val="64A4CA"/>
              </a:solidFill>
              <a:latin typeface="Arial"/>
              <a:ea typeface="Arial"/>
              <a:cs typeface="Arial"/>
              <a:sym typeface="Arial"/>
            </a:endParaRPr>
          </a:p>
        </p:txBody>
      </p:sp>
      <p:pic>
        <p:nvPicPr>
          <p:cNvPr id="338" name="Google Shape;338;p2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0" cy="493054"/>
          </a:xfrm>
          <a:prstGeom prst="rect">
            <a:avLst/>
          </a:prstGeom>
          <a:noFill/>
          <a:ln>
            <a:noFill/>
          </a:ln>
        </p:spPr>
      </p:pic>
      <p:sp>
        <p:nvSpPr>
          <p:cNvPr id="339" name="Google Shape;339;p23"/>
          <p:cNvSpPr txBox="1"/>
          <p:nvPr/>
        </p:nvSpPr>
        <p:spPr>
          <a:xfrm>
            <a:off x="868680" y="1445379"/>
            <a:ext cx="2301240" cy="34365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a:solidFill>
                  <a:srgbClr val="064662"/>
                </a:solidFill>
                <a:latin typeface="Arial"/>
                <a:ea typeface="Arial"/>
                <a:cs typeface="Arial"/>
                <a:sym typeface="Arial"/>
              </a:rPr>
              <a:t>Thinking skills</a:t>
            </a:r>
            <a:endParaRPr sz="14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400" b="0">
                <a:solidFill>
                  <a:schemeClr val="dk1"/>
                </a:solidFill>
                <a:latin typeface="Calibri"/>
                <a:ea typeface="Calibri"/>
                <a:cs typeface="Calibri"/>
                <a:sym typeface="Calibri"/>
              </a:rPr>
            </a:br>
            <a:r>
              <a:rPr lang="en-US" sz="1400" b="0" i="0" u="none" strike="noStrike">
                <a:solidFill>
                  <a:srgbClr val="064662"/>
                </a:solidFill>
                <a:latin typeface="Arial"/>
                <a:ea typeface="Arial"/>
                <a:cs typeface="Arial"/>
                <a:sym typeface="Arial"/>
              </a:rPr>
              <a:t>Technical skills</a:t>
            </a:r>
            <a:endParaRPr sz="14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400" b="0">
                <a:solidFill>
                  <a:schemeClr val="dk1"/>
                </a:solidFill>
                <a:latin typeface="Calibri"/>
                <a:ea typeface="Calibri"/>
                <a:cs typeface="Calibri"/>
                <a:sym typeface="Calibri"/>
              </a:rPr>
            </a:br>
            <a:r>
              <a:rPr lang="en-US" sz="1400" b="0" i="0" u="none" strike="noStrike">
                <a:solidFill>
                  <a:srgbClr val="064662"/>
                </a:solidFill>
                <a:latin typeface="Arial"/>
                <a:ea typeface="Arial"/>
                <a:cs typeface="Arial"/>
                <a:sym typeface="Arial"/>
              </a:rPr>
              <a:t>People skills</a:t>
            </a:r>
            <a:endParaRPr sz="14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400" b="0">
                <a:solidFill>
                  <a:schemeClr val="dk1"/>
                </a:solidFill>
                <a:latin typeface="Calibri"/>
                <a:ea typeface="Calibri"/>
                <a:cs typeface="Calibri"/>
                <a:sym typeface="Calibri"/>
              </a:rPr>
            </a:br>
            <a:r>
              <a:rPr lang="en-US" sz="1400" b="0" i="0" u="none" strike="noStrike">
                <a:solidFill>
                  <a:srgbClr val="064662"/>
                </a:solidFill>
                <a:latin typeface="Arial"/>
                <a:ea typeface="Arial"/>
                <a:cs typeface="Arial"/>
                <a:sym typeface="Arial"/>
              </a:rPr>
              <a:t>Project management</a:t>
            </a:r>
            <a:endParaRPr sz="14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400" b="0">
                <a:solidFill>
                  <a:schemeClr val="dk1"/>
                </a:solidFill>
                <a:latin typeface="Calibri"/>
                <a:ea typeface="Calibri"/>
                <a:cs typeface="Calibri"/>
                <a:sym typeface="Calibri"/>
              </a:rPr>
            </a:br>
            <a:r>
              <a:rPr lang="en-US" sz="1400" b="0" i="0" u="none" strike="noStrike">
                <a:solidFill>
                  <a:srgbClr val="064662"/>
                </a:solidFill>
                <a:latin typeface="Arial"/>
                <a:ea typeface="Arial"/>
                <a:cs typeface="Arial"/>
                <a:sym typeface="Arial"/>
              </a:rPr>
              <a:t>Law knowledge</a:t>
            </a:r>
            <a:endParaRPr sz="14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400" b="0">
                <a:solidFill>
                  <a:schemeClr val="dk1"/>
                </a:solidFill>
                <a:latin typeface="Calibri"/>
                <a:ea typeface="Calibri"/>
                <a:cs typeface="Calibri"/>
                <a:sym typeface="Calibri"/>
              </a:rPr>
            </a:br>
            <a:r>
              <a:rPr lang="en-US" sz="1400" b="0" i="0" u="none" strike="noStrike">
                <a:solidFill>
                  <a:srgbClr val="064662"/>
                </a:solidFill>
                <a:latin typeface="Arial"/>
                <a:ea typeface="Arial"/>
                <a:cs typeface="Arial"/>
                <a:sym typeface="Arial"/>
              </a:rPr>
              <a:t>Research skills</a:t>
            </a:r>
            <a:endParaRPr sz="14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400" b="0">
                <a:solidFill>
                  <a:schemeClr val="dk1"/>
                </a:solidFill>
                <a:latin typeface="Calibri"/>
                <a:ea typeface="Calibri"/>
                <a:cs typeface="Calibri"/>
                <a:sym typeface="Calibri"/>
              </a:rPr>
            </a:br>
            <a:r>
              <a:rPr lang="en-US" sz="1400" b="0" i="0" u="none" strike="noStrike">
                <a:solidFill>
                  <a:srgbClr val="064662"/>
                </a:solidFill>
                <a:latin typeface="Arial"/>
                <a:ea typeface="Arial"/>
                <a:cs typeface="Arial"/>
                <a:sym typeface="Arial"/>
              </a:rPr>
              <a:t>Adaptability</a:t>
            </a:r>
            <a:endParaRPr sz="14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400" b="0">
                <a:solidFill>
                  <a:schemeClr val="dk1"/>
                </a:solidFill>
                <a:latin typeface="Calibri"/>
                <a:ea typeface="Calibri"/>
                <a:cs typeface="Calibri"/>
                <a:sym typeface="Calibri"/>
              </a:rPr>
            </a:br>
            <a:r>
              <a:rPr lang="en-US" sz="1400" b="0" i="0" u="none" strike="noStrike">
                <a:solidFill>
                  <a:srgbClr val="064662"/>
                </a:solidFill>
                <a:latin typeface="Arial"/>
                <a:ea typeface="Arial"/>
                <a:cs typeface="Arial"/>
                <a:sym typeface="Arial"/>
              </a:rPr>
              <a:t>Ethical judgement</a:t>
            </a:r>
            <a:endParaRPr sz="1400" b="0">
              <a:solidFill>
                <a:schemeClr val="dk1"/>
              </a:solidFill>
              <a:latin typeface="Calibri"/>
              <a:ea typeface="Calibri"/>
              <a:cs typeface="Calibri"/>
              <a:sym typeface="Calibri"/>
            </a:endParaRPr>
          </a:p>
        </p:txBody>
      </p:sp>
      <p:sp>
        <p:nvSpPr>
          <p:cNvPr id="340" name="Google Shape;340;p23"/>
          <p:cNvSpPr/>
          <p:nvPr/>
        </p:nvSpPr>
        <p:spPr>
          <a:xfrm>
            <a:off x="982980" y="1412161"/>
            <a:ext cx="204216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341" name="Google Shape;341;p23"/>
          <p:cNvSpPr/>
          <p:nvPr/>
        </p:nvSpPr>
        <p:spPr>
          <a:xfrm>
            <a:off x="982980" y="1842641"/>
            <a:ext cx="204216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342" name="Google Shape;342;p23"/>
          <p:cNvSpPr/>
          <p:nvPr/>
        </p:nvSpPr>
        <p:spPr>
          <a:xfrm>
            <a:off x="982980" y="2273121"/>
            <a:ext cx="204216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343" name="Google Shape;343;p23"/>
          <p:cNvSpPr/>
          <p:nvPr/>
        </p:nvSpPr>
        <p:spPr>
          <a:xfrm>
            <a:off x="982980" y="2703323"/>
            <a:ext cx="204216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344" name="Google Shape;344;p23"/>
          <p:cNvSpPr/>
          <p:nvPr/>
        </p:nvSpPr>
        <p:spPr>
          <a:xfrm>
            <a:off x="982980" y="3130452"/>
            <a:ext cx="204216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345" name="Google Shape;345;p23"/>
          <p:cNvSpPr/>
          <p:nvPr/>
        </p:nvSpPr>
        <p:spPr>
          <a:xfrm>
            <a:off x="982980" y="3557581"/>
            <a:ext cx="204216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346" name="Google Shape;346;p23"/>
          <p:cNvSpPr/>
          <p:nvPr/>
        </p:nvSpPr>
        <p:spPr>
          <a:xfrm>
            <a:off x="982980" y="3982788"/>
            <a:ext cx="204216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347" name="Google Shape;347;p23"/>
          <p:cNvSpPr/>
          <p:nvPr/>
        </p:nvSpPr>
        <p:spPr>
          <a:xfrm>
            <a:off x="982980" y="4407995"/>
            <a:ext cx="2042160" cy="363249"/>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348" name="Google Shape;348;p23"/>
          <p:cNvSpPr/>
          <p:nvPr/>
        </p:nvSpPr>
        <p:spPr>
          <a:xfrm>
            <a:off x="-1076425" y="-928175"/>
            <a:ext cx="2096700" cy="1876200"/>
          </a:xfrm>
          <a:prstGeom prst="ellipse">
            <a:avLst/>
          </a:prstGeom>
          <a:solidFill>
            <a:srgbClr val="D9D9D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4"/>
          <p:cNvSpPr txBox="1"/>
          <p:nvPr/>
        </p:nvSpPr>
        <p:spPr>
          <a:xfrm>
            <a:off x="5524500" y="1330589"/>
            <a:ext cx="3524250" cy="1150277"/>
          </a:xfrm>
          <a:prstGeom prst="rect">
            <a:avLst/>
          </a:prstGeom>
          <a:noFill/>
          <a:ln>
            <a:noFill/>
          </a:ln>
        </p:spPr>
        <p:txBody>
          <a:bodyPr spcFirstLastPara="1" wrap="square" lIns="99525" tIns="49750" rIns="99525" bIns="49750"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4000" b="1" i="0" u="none" strike="noStrike" cap="none">
                <a:solidFill>
                  <a:srgbClr val="003A5D"/>
                </a:solidFill>
                <a:latin typeface="Arial"/>
                <a:ea typeface="Arial"/>
                <a:cs typeface="Arial"/>
                <a:sym typeface="Arial"/>
              </a:rPr>
              <a:t>This is….</a:t>
            </a:r>
            <a:endParaRPr/>
          </a:p>
          <a:p>
            <a:pPr marL="0" marR="0" lvl="0" indent="0" algn="l" rtl="0">
              <a:lnSpc>
                <a:spcPct val="100000"/>
              </a:lnSpc>
              <a:spcBef>
                <a:spcPts val="0"/>
              </a:spcBef>
              <a:spcAft>
                <a:spcPts val="0"/>
              </a:spcAft>
              <a:buClr>
                <a:schemeClr val="lt1"/>
              </a:buClr>
              <a:buSzPts val="3600"/>
              <a:buFont typeface="Arial"/>
              <a:buNone/>
            </a:pPr>
            <a:r>
              <a:rPr lang="en-US" sz="2800" b="1">
                <a:solidFill>
                  <a:srgbClr val="003A5D"/>
                </a:solidFill>
                <a:latin typeface="Arial"/>
                <a:ea typeface="Arial"/>
                <a:cs typeface="Arial"/>
                <a:sym typeface="Arial"/>
              </a:rPr>
              <a:t>one of my projects.</a:t>
            </a:r>
            <a:endParaRPr sz="1600" b="1" i="0" u="none" strike="noStrike" cap="none">
              <a:solidFill>
                <a:srgbClr val="003A5D"/>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3600"/>
              <a:buFont typeface="Arial"/>
              <a:buNone/>
            </a:pPr>
            <a:endParaRPr sz="1900" b="1" i="0" u="none" strike="noStrike" cap="none">
              <a:solidFill>
                <a:srgbClr val="F7E234"/>
              </a:solidFill>
              <a:latin typeface="Arial"/>
              <a:ea typeface="Arial"/>
              <a:cs typeface="Arial"/>
              <a:sym typeface="Arial"/>
            </a:endParaRPr>
          </a:p>
        </p:txBody>
      </p:sp>
      <p:pic>
        <p:nvPicPr>
          <p:cNvPr id="354" name="Google Shape;354;p24"/>
          <p:cNvPicPr preferRelativeResize="0"/>
          <p:nvPr/>
        </p:nvPicPr>
        <p:blipFill rotWithShape="1">
          <a:blip r:embed="rId3">
            <a:alphaModFix/>
          </a:blip>
          <a:srcRect/>
          <a:stretch/>
        </p:blipFill>
        <p:spPr>
          <a:xfrm>
            <a:off x="0" y="0"/>
            <a:ext cx="5332420" cy="5143500"/>
          </a:xfrm>
          <a:prstGeom prst="rect">
            <a:avLst/>
          </a:prstGeom>
          <a:noFill/>
          <a:ln>
            <a:noFill/>
          </a:ln>
        </p:spPr>
      </p:pic>
      <p:sp>
        <p:nvSpPr>
          <p:cNvPr id="355" name="Google Shape;355;p24"/>
          <p:cNvSpPr txBox="1"/>
          <p:nvPr/>
        </p:nvSpPr>
        <p:spPr>
          <a:xfrm>
            <a:off x="93976" y="4143084"/>
            <a:ext cx="1467000" cy="900300"/>
          </a:xfrm>
          <a:prstGeom prst="rect">
            <a:avLst/>
          </a:prstGeom>
          <a:solidFill>
            <a:srgbClr val="B9D9E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50"/>
              <a:buFont typeface="Calibri"/>
              <a:buNone/>
            </a:pPr>
            <a:r>
              <a:rPr lang="en-US" sz="1050">
                <a:solidFill>
                  <a:schemeClr val="dk1"/>
                </a:solidFill>
                <a:latin typeface="Calibri"/>
                <a:ea typeface="Calibri"/>
                <a:cs typeface="Calibri"/>
                <a:sym typeface="Calibri"/>
              </a:rPr>
              <a:t>P</a:t>
            </a:r>
            <a:r>
              <a:rPr lang="en-US" sz="1050" b="0" i="0" u="none" strike="noStrike" cap="none">
                <a:solidFill>
                  <a:srgbClr val="000000"/>
                </a:solidFill>
                <a:latin typeface="Arial"/>
                <a:ea typeface="Arial"/>
                <a:cs typeface="Arial"/>
                <a:sym typeface="Arial"/>
              </a:rPr>
              <a:t>hoto be substituted with case study image of ambassador's choice.</a:t>
            </a:r>
            <a:endParaRPr sz="1566">
              <a:solidFill>
                <a:schemeClr val="dk1"/>
              </a:solidFill>
              <a:latin typeface="Calibri"/>
              <a:ea typeface="Calibri"/>
              <a:cs typeface="Calibri"/>
              <a:sym typeface="Calibri"/>
            </a:endParaRPr>
          </a:p>
        </p:txBody>
      </p:sp>
      <p:sp>
        <p:nvSpPr>
          <p:cNvPr id="356" name="Google Shape;356;p24"/>
          <p:cNvSpPr txBox="1"/>
          <p:nvPr/>
        </p:nvSpPr>
        <p:spPr>
          <a:xfrm>
            <a:off x="5857875" y="3237772"/>
            <a:ext cx="3286125" cy="1810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004B74"/>
                </a:solidFill>
                <a:latin typeface="Arial"/>
                <a:ea typeface="Arial"/>
                <a:cs typeface="Arial"/>
                <a:sym typeface="Arial"/>
              </a:rPr>
              <a:t>Now w</a:t>
            </a:r>
            <a:r>
              <a:rPr lang="en-US" sz="1600" b="0" i="0" u="none" strike="noStrike">
                <a:solidFill>
                  <a:srgbClr val="004B74"/>
                </a:solidFill>
                <a:latin typeface="Arial"/>
                <a:ea typeface="Arial"/>
                <a:cs typeface="Arial"/>
                <a:sym typeface="Arial"/>
              </a:rPr>
              <a:t>hat challenges do you think will have been faced when planning and developing this?</a:t>
            </a:r>
            <a:endParaRPr sz="1566" b="0">
              <a:solidFill>
                <a:srgbClr val="004B74"/>
              </a:solidFill>
              <a:latin typeface="Arial"/>
              <a:ea typeface="Arial"/>
              <a:cs typeface="Arial"/>
              <a:sym typeface="Arial"/>
            </a:endParaRPr>
          </a:p>
          <a:p>
            <a:pPr marL="0" marR="0" lvl="0" indent="0" algn="l" rtl="0">
              <a:spcBef>
                <a:spcPts val="0"/>
              </a:spcBef>
              <a:spcAft>
                <a:spcPts val="0"/>
              </a:spcAft>
              <a:buNone/>
            </a:pPr>
            <a:br>
              <a:rPr lang="en-US" sz="1566" b="0">
                <a:solidFill>
                  <a:srgbClr val="004B74"/>
                </a:solidFill>
                <a:latin typeface="Arial"/>
                <a:ea typeface="Arial"/>
                <a:cs typeface="Arial"/>
                <a:sym typeface="Arial"/>
              </a:rPr>
            </a:br>
            <a:r>
              <a:rPr lang="en-US" sz="1600" b="0" i="0" u="none" strike="noStrike">
                <a:solidFill>
                  <a:srgbClr val="004B74"/>
                </a:solidFill>
                <a:latin typeface="Arial"/>
                <a:ea typeface="Arial"/>
                <a:cs typeface="Arial"/>
                <a:sym typeface="Arial"/>
              </a:rPr>
              <a:t>Now what do you think will have been the most difficult challenge to overcome? Why?</a:t>
            </a:r>
            <a:endParaRPr sz="1566" b="0">
              <a:solidFill>
                <a:srgbClr val="004B74"/>
              </a:solidFill>
              <a:latin typeface="Arial"/>
              <a:ea typeface="Arial"/>
              <a:cs typeface="Arial"/>
              <a:sym typeface="Arial"/>
            </a:endParaRPr>
          </a:p>
        </p:txBody>
      </p:sp>
      <p:sp>
        <p:nvSpPr>
          <p:cNvPr id="357" name="Google Shape;357;p24"/>
          <p:cNvSpPr/>
          <p:nvPr/>
        </p:nvSpPr>
        <p:spPr>
          <a:xfrm>
            <a:off x="-924025" y="-775775"/>
            <a:ext cx="2096700" cy="1876200"/>
          </a:xfrm>
          <a:prstGeom prst="ellipse">
            <a:avLst/>
          </a:prstGeom>
          <a:solidFill>
            <a:srgbClr val="06466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88"/>
        <p:cNvGrpSpPr/>
        <p:nvPr/>
      </p:nvGrpSpPr>
      <p:grpSpPr>
        <a:xfrm>
          <a:off x="0" y="0"/>
          <a:ext cx="0" cy="0"/>
          <a:chOff x="0" y="0"/>
          <a:chExt cx="0" cy="0"/>
        </a:xfrm>
      </p:grpSpPr>
      <p:sp>
        <p:nvSpPr>
          <p:cNvPr id="89" name="Google Shape;89;p3"/>
          <p:cNvSpPr txBox="1">
            <a:spLocks noGrp="1"/>
          </p:cNvSpPr>
          <p:nvPr>
            <p:ph type="body" idx="1"/>
          </p:nvPr>
        </p:nvSpPr>
        <p:spPr>
          <a:xfrm>
            <a:off x="404812" y="494728"/>
            <a:ext cx="8334375" cy="1339439"/>
          </a:xfrm>
          <a:prstGeom prst="rect">
            <a:avLst/>
          </a:prstGeom>
          <a:noFill/>
          <a:ln>
            <a:noFill/>
          </a:ln>
        </p:spPr>
        <p:txBody>
          <a:bodyPr spcFirstLastPara="1" wrap="square" lIns="99525" tIns="49750" rIns="99525" bIns="49750" anchor="t" anchorCtr="0">
            <a:noAutofit/>
          </a:bodyPr>
          <a:lstStyle/>
          <a:p>
            <a:pPr marL="0" lvl="0" indent="0" algn="ctr" rtl="0">
              <a:spcBef>
                <a:spcPts val="0"/>
              </a:spcBef>
              <a:spcAft>
                <a:spcPts val="0"/>
              </a:spcAft>
              <a:buClr>
                <a:srgbClr val="F7E234"/>
              </a:buClr>
              <a:buSzPts val="6600"/>
              <a:buNone/>
            </a:pPr>
            <a:r>
              <a:rPr lang="en-US" sz="6600"/>
              <a:t>Coming soon …</a:t>
            </a:r>
            <a:endParaRPr/>
          </a:p>
        </p:txBody>
      </p:sp>
      <p:sp>
        <p:nvSpPr>
          <p:cNvPr id="90" name="Google Shape;90;p3"/>
          <p:cNvSpPr txBox="1">
            <a:spLocks noGrp="1"/>
          </p:cNvSpPr>
          <p:nvPr>
            <p:ph type="body" idx="2"/>
          </p:nvPr>
        </p:nvSpPr>
        <p:spPr>
          <a:xfrm>
            <a:off x="404812" y="1681767"/>
            <a:ext cx="8424863" cy="703598"/>
          </a:xfrm>
          <a:prstGeom prst="rect">
            <a:avLst/>
          </a:prstGeom>
          <a:noFill/>
          <a:ln>
            <a:noFill/>
          </a:ln>
        </p:spPr>
        <p:txBody>
          <a:bodyPr spcFirstLastPara="1" wrap="square" lIns="99525" tIns="49750" rIns="99525" bIns="49750" anchor="t" anchorCtr="0">
            <a:noAutofit/>
          </a:bodyPr>
          <a:lstStyle/>
          <a:p>
            <a:pPr marL="0" lvl="0" indent="0" algn="ctr" rtl="0">
              <a:spcBef>
                <a:spcPts val="0"/>
              </a:spcBef>
              <a:spcAft>
                <a:spcPts val="0"/>
              </a:spcAft>
              <a:buClr>
                <a:srgbClr val="004B74"/>
              </a:buClr>
              <a:buSzPts val="3600"/>
              <a:buNone/>
            </a:pPr>
            <a:r>
              <a:rPr lang="en-US" sz="3600" i="0" u="none" strike="noStrike">
                <a:solidFill>
                  <a:srgbClr val="004B74"/>
                </a:solidFill>
              </a:rPr>
              <a:t>New development in your area!</a:t>
            </a:r>
            <a:endParaRPr sz="4000">
              <a:solidFill>
                <a:srgbClr val="004B74"/>
              </a:solidFill>
            </a:endParaRPr>
          </a:p>
        </p:txBody>
      </p:sp>
      <p:pic>
        <p:nvPicPr>
          <p:cNvPr id="91" name="Google Shape;91;p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933574" y="2440094"/>
            <a:ext cx="5591175" cy="2264620"/>
          </a:xfrm>
          <a:prstGeom prst="rect">
            <a:avLst/>
          </a:prstGeom>
          <a:noFill/>
          <a:ln>
            <a:noFill/>
          </a:ln>
        </p:spPr>
      </p:pic>
      <p:sp>
        <p:nvSpPr>
          <p:cNvPr id="92" name="Google Shape;92;p3"/>
          <p:cNvSpPr/>
          <p:nvPr/>
        </p:nvSpPr>
        <p:spPr>
          <a:xfrm>
            <a:off x="-924025" y="-775775"/>
            <a:ext cx="2096700" cy="1876200"/>
          </a:xfrm>
          <a:prstGeom prst="ellipse">
            <a:avLst/>
          </a:prstGeom>
          <a:solidFill>
            <a:srgbClr val="64A4C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4"/>
          <p:cNvSpPr txBox="1">
            <a:spLocks noGrp="1"/>
          </p:cNvSpPr>
          <p:nvPr>
            <p:ph type="body" idx="1"/>
          </p:nvPr>
        </p:nvSpPr>
        <p:spPr>
          <a:xfrm>
            <a:off x="224790" y="295770"/>
            <a:ext cx="8694420" cy="1339500"/>
          </a:xfrm>
          <a:prstGeom prst="rect">
            <a:avLst/>
          </a:prstGeom>
          <a:noFill/>
          <a:ln>
            <a:noFill/>
          </a:ln>
        </p:spPr>
        <p:txBody>
          <a:bodyPr spcFirstLastPara="1" wrap="square" lIns="99525" tIns="49750" rIns="99525" bIns="49750" anchor="t" anchorCtr="0">
            <a:noAutofit/>
          </a:bodyPr>
          <a:lstStyle/>
          <a:p>
            <a:pPr marL="0" lvl="0" indent="0" algn="ctr" rtl="0">
              <a:lnSpc>
                <a:spcPct val="100000"/>
              </a:lnSpc>
              <a:spcBef>
                <a:spcPts val="0"/>
              </a:spcBef>
              <a:spcAft>
                <a:spcPts val="0"/>
              </a:spcAft>
              <a:buClr>
                <a:srgbClr val="F7E234"/>
              </a:buClr>
              <a:buSzPts val="2600"/>
              <a:buNone/>
            </a:pPr>
            <a:r>
              <a:rPr lang="en-US" sz="4700">
                <a:solidFill>
                  <a:srgbClr val="003A5D"/>
                </a:solidFill>
              </a:rPr>
              <a:t>Over to you</a:t>
            </a:r>
            <a:endParaRPr sz="4700">
              <a:solidFill>
                <a:srgbClr val="003A5D"/>
              </a:solidFill>
            </a:endParaRPr>
          </a:p>
        </p:txBody>
      </p:sp>
      <p:sp>
        <p:nvSpPr>
          <p:cNvPr id="98" name="Google Shape;98;p4"/>
          <p:cNvSpPr txBox="1">
            <a:spLocks noGrp="1"/>
          </p:cNvSpPr>
          <p:nvPr>
            <p:ph type="body" idx="2"/>
          </p:nvPr>
        </p:nvSpPr>
        <p:spPr>
          <a:xfrm>
            <a:off x="421800" y="2095912"/>
            <a:ext cx="8300400" cy="2269394"/>
          </a:xfrm>
          <a:prstGeom prst="rect">
            <a:avLst/>
          </a:prstGeom>
          <a:noFill/>
          <a:ln>
            <a:noFill/>
          </a:ln>
        </p:spPr>
        <p:txBody>
          <a:bodyPr spcFirstLastPara="1" wrap="square" lIns="99525" tIns="49750" rIns="99525" bIns="49750" anchor="t" anchorCtr="0">
            <a:noAutofit/>
          </a:bodyPr>
          <a:lstStyle/>
          <a:p>
            <a:pPr marL="0" lvl="0" indent="0" algn="l" rtl="0">
              <a:lnSpc>
                <a:spcPct val="100000"/>
              </a:lnSpc>
              <a:spcBef>
                <a:spcPts val="0"/>
              </a:spcBef>
              <a:spcAft>
                <a:spcPts val="0"/>
              </a:spcAft>
              <a:buClr>
                <a:schemeClr val="lt1"/>
              </a:buClr>
              <a:buSzPts val="2200"/>
              <a:buNone/>
            </a:pPr>
            <a:r>
              <a:rPr lang="en-US" sz="2400">
                <a:solidFill>
                  <a:srgbClr val="B9D9EC"/>
                </a:solidFill>
              </a:rPr>
              <a:t>A new housing development is needed in your local area. </a:t>
            </a:r>
            <a:endParaRPr/>
          </a:p>
          <a:p>
            <a:pPr marL="0" lvl="0" indent="0" algn="l" rtl="0">
              <a:lnSpc>
                <a:spcPct val="100000"/>
              </a:lnSpc>
              <a:spcBef>
                <a:spcPts val="0"/>
              </a:spcBef>
              <a:spcAft>
                <a:spcPts val="0"/>
              </a:spcAft>
              <a:buClr>
                <a:schemeClr val="lt1"/>
              </a:buClr>
              <a:buSzPts val="2200"/>
              <a:buNone/>
            </a:pPr>
            <a:r>
              <a:rPr lang="en-US" sz="2400">
                <a:solidFill>
                  <a:srgbClr val="B9D9EC"/>
                </a:solidFill>
              </a:rPr>
              <a:t>Members of the RTPI are working on this development.</a:t>
            </a:r>
            <a:endParaRPr/>
          </a:p>
          <a:p>
            <a:pPr marL="0" lvl="0" indent="0" algn="l" rtl="0">
              <a:lnSpc>
                <a:spcPct val="100000"/>
              </a:lnSpc>
              <a:spcBef>
                <a:spcPts val="0"/>
              </a:spcBef>
              <a:spcAft>
                <a:spcPts val="0"/>
              </a:spcAft>
              <a:buClr>
                <a:schemeClr val="lt1"/>
              </a:buClr>
              <a:buSzPts val="2200"/>
              <a:buNone/>
            </a:pPr>
            <a:endParaRPr sz="2400">
              <a:solidFill>
                <a:srgbClr val="B9D9EC"/>
              </a:solidFill>
            </a:endParaRPr>
          </a:p>
          <a:p>
            <a:pPr marL="0" lvl="0" indent="0" algn="l" rtl="0">
              <a:lnSpc>
                <a:spcPct val="100000"/>
              </a:lnSpc>
              <a:spcBef>
                <a:spcPts val="0"/>
              </a:spcBef>
              <a:spcAft>
                <a:spcPts val="0"/>
              </a:spcAft>
              <a:buClr>
                <a:schemeClr val="lt1"/>
              </a:buClr>
              <a:buSzPts val="2200"/>
              <a:buNone/>
            </a:pPr>
            <a:r>
              <a:rPr lang="en-US" sz="2400">
                <a:solidFill>
                  <a:srgbClr val="B9D9EC"/>
                </a:solidFill>
              </a:rPr>
              <a:t>You are different groups of people with an interest in the project (stakeholders). You need to work with the one of the Planners to make sure your needs and requirements are considered and incorporated in the development.</a:t>
            </a:r>
            <a:endParaRPr/>
          </a:p>
          <a:p>
            <a:pPr marL="0" lvl="0" indent="0" algn="ctr" rtl="0">
              <a:lnSpc>
                <a:spcPct val="100000"/>
              </a:lnSpc>
              <a:spcBef>
                <a:spcPts val="0"/>
              </a:spcBef>
              <a:spcAft>
                <a:spcPts val="0"/>
              </a:spcAft>
              <a:buClr>
                <a:schemeClr val="lt1"/>
              </a:buClr>
              <a:buSzPts val="2200"/>
              <a:buNone/>
            </a:pPr>
            <a:endParaRPr sz="2000">
              <a:solidFill>
                <a:srgbClr val="B9D9EC"/>
              </a:solidFill>
            </a:endParaRPr>
          </a:p>
          <a:p>
            <a:pPr marL="88900" lvl="0" indent="0" algn="ctr" rtl="0">
              <a:lnSpc>
                <a:spcPct val="100000"/>
              </a:lnSpc>
              <a:spcBef>
                <a:spcPts val="0"/>
              </a:spcBef>
              <a:spcAft>
                <a:spcPts val="0"/>
              </a:spcAft>
              <a:buSzPts val="2200"/>
              <a:buNone/>
            </a:pPr>
            <a:endParaRPr/>
          </a:p>
        </p:txBody>
      </p:sp>
      <p:pic>
        <p:nvPicPr>
          <p:cNvPr id="99" name="Google Shape;99;p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79400" y="1162050"/>
            <a:ext cx="8588375" cy="933862"/>
          </a:xfrm>
          <a:prstGeom prst="rect">
            <a:avLst/>
          </a:prstGeom>
          <a:noFill/>
          <a:ln>
            <a:noFill/>
          </a:ln>
        </p:spPr>
      </p:pic>
      <p:sp>
        <p:nvSpPr>
          <p:cNvPr id="100" name="Google Shape;100;p4"/>
          <p:cNvSpPr/>
          <p:nvPr/>
        </p:nvSpPr>
        <p:spPr>
          <a:xfrm>
            <a:off x="-924025" y="-775775"/>
            <a:ext cx="2096700" cy="1876200"/>
          </a:xfrm>
          <a:prstGeom prst="ellipse">
            <a:avLst/>
          </a:prstGeom>
          <a:solidFill>
            <a:srgbClr val="64A4C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body" idx="1"/>
          </p:nvPr>
        </p:nvSpPr>
        <p:spPr>
          <a:xfrm>
            <a:off x="224790" y="219570"/>
            <a:ext cx="8694420" cy="704355"/>
          </a:xfrm>
          <a:prstGeom prst="rect">
            <a:avLst/>
          </a:prstGeom>
          <a:noFill/>
          <a:ln>
            <a:noFill/>
          </a:ln>
        </p:spPr>
        <p:txBody>
          <a:bodyPr spcFirstLastPara="1" wrap="square" lIns="99525" tIns="49750" rIns="99525" bIns="49750" anchor="t" anchorCtr="0">
            <a:noAutofit/>
          </a:bodyPr>
          <a:lstStyle/>
          <a:p>
            <a:pPr marL="0" lvl="0" indent="0" algn="ctr" rtl="0">
              <a:lnSpc>
                <a:spcPct val="100000"/>
              </a:lnSpc>
              <a:spcBef>
                <a:spcPts val="0"/>
              </a:spcBef>
              <a:spcAft>
                <a:spcPts val="0"/>
              </a:spcAft>
              <a:buClr>
                <a:srgbClr val="F7E234"/>
              </a:buClr>
              <a:buSzPts val="2600"/>
              <a:buNone/>
            </a:pPr>
            <a:r>
              <a:rPr lang="en-US" sz="4700">
                <a:solidFill>
                  <a:srgbClr val="003A5D"/>
                </a:solidFill>
              </a:rPr>
              <a:t>Stakeholders</a:t>
            </a:r>
            <a:endParaRPr/>
          </a:p>
        </p:txBody>
      </p:sp>
      <p:sp>
        <p:nvSpPr>
          <p:cNvPr id="106" name="Google Shape;106;p5"/>
          <p:cNvSpPr txBox="1">
            <a:spLocks noGrp="1"/>
          </p:cNvSpPr>
          <p:nvPr>
            <p:ph type="body" idx="2"/>
          </p:nvPr>
        </p:nvSpPr>
        <p:spPr>
          <a:xfrm>
            <a:off x="279400" y="1200150"/>
            <a:ext cx="8585200" cy="3723780"/>
          </a:xfrm>
          <a:prstGeom prst="rect">
            <a:avLst/>
          </a:prstGeom>
          <a:noFill/>
          <a:ln>
            <a:noFill/>
          </a:ln>
        </p:spPr>
        <p:txBody>
          <a:bodyPr spcFirstLastPara="1" wrap="square" lIns="99525" tIns="49750" rIns="99525" bIns="49750" anchor="t" anchorCtr="0">
            <a:noAutofit/>
          </a:bodyPr>
          <a:lstStyle/>
          <a:p>
            <a:pPr marL="0" lvl="0" indent="0" algn="l" rtl="0">
              <a:lnSpc>
                <a:spcPct val="100000"/>
              </a:lnSpc>
              <a:spcBef>
                <a:spcPts val="0"/>
              </a:spcBef>
              <a:spcAft>
                <a:spcPts val="0"/>
              </a:spcAft>
              <a:buClr>
                <a:schemeClr val="lt1"/>
              </a:buClr>
              <a:buSzPts val="2200"/>
              <a:buNone/>
            </a:pPr>
            <a:r>
              <a:rPr lang="en-US" sz="1800">
                <a:solidFill>
                  <a:srgbClr val="004B74"/>
                </a:solidFill>
              </a:rPr>
              <a:t>In this project, the key stakeholders are:-</a:t>
            </a:r>
            <a:endParaRPr/>
          </a:p>
          <a:p>
            <a:pPr marL="0" lvl="0" indent="0" algn="l" rtl="0">
              <a:lnSpc>
                <a:spcPct val="100000"/>
              </a:lnSpc>
              <a:spcBef>
                <a:spcPts val="0"/>
              </a:spcBef>
              <a:spcAft>
                <a:spcPts val="0"/>
              </a:spcAft>
              <a:buClr>
                <a:schemeClr val="lt1"/>
              </a:buClr>
              <a:buSzPts val="2200"/>
              <a:buNone/>
            </a:pPr>
            <a:endParaRPr sz="1800">
              <a:solidFill>
                <a:srgbClr val="004B74"/>
              </a:solidFill>
            </a:endParaRPr>
          </a:p>
          <a:p>
            <a:pPr marL="0" lvl="0" indent="0" algn="l" rtl="0">
              <a:lnSpc>
                <a:spcPct val="100000"/>
              </a:lnSpc>
              <a:spcBef>
                <a:spcPts val="0"/>
              </a:spcBef>
              <a:spcAft>
                <a:spcPts val="0"/>
              </a:spcAft>
              <a:buClr>
                <a:schemeClr val="lt1"/>
              </a:buClr>
              <a:buSzPts val="2200"/>
              <a:buNone/>
            </a:pPr>
            <a:r>
              <a:rPr lang="en-US" sz="1800" b="1">
                <a:solidFill>
                  <a:srgbClr val="004B74"/>
                </a:solidFill>
              </a:rPr>
              <a:t>Local council </a:t>
            </a:r>
            <a:r>
              <a:rPr lang="en-US" sz="1800">
                <a:solidFill>
                  <a:srgbClr val="004B74"/>
                </a:solidFill>
              </a:rPr>
              <a:t>- part of the government that makes plans for how to use land and resources to help communities grow in a good way</a:t>
            </a:r>
            <a:endParaRPr/>
          </a:p>
          <a:p>
            <a:pPr marL="0" lvl="0" indent="0" algn="l" rtl="0">
              <a:lnSpc>
                <a:spcPct val="100000"/>
              </a:lnSpc>
              <a:spcBef>
                <a:spcPts val="0"/>
              </a:spcBef>
              <a:spcAft>
                <a:spcPts val="0"/>
              </a:spcAft>
              <a:buClr>
                <a:schemeClr val="lt1"/>
              </a:buClr>
              <a:buSzPts val="2200"/>
              <a:buNone/>
            </a:pPr>
            <a:endParaRPr sz="1800">
              <a:solidFill>
                <a:srgbClr val="004B74"/>
              </a:solidFill>
            </a:endParaRPr>
          </a:p>
          <a:p>
            <a:pPr marL="0" lvl="0" indent="0" algn="l" rtl="0">
              <a:lnSpc>
                <a:spcPct val="100000"/>
              </a:lnSpc>
              <a:spcBef>
                <a:spcPts val="0"/>
              </a:spcBef>
              <a:spcAft>
                <a:spcPts val="0"/>
              </a:spcAft>
              <a:buClr>
                <a:schemeClr val="lt1"/>
              </a:buClr>
              <a:buSzPts val="2200"/>
              <a:buNone/>
            </a:pPr>
            <a:r>
              <a:rPr lang="en-US" sz="1800" b="1">
                <a:solidFill>
                  <a:srgbClr val="004B74"/>
                </a:solidFill>
              </a:rPr>
              <a:t>An environmental group </a:t>
            </a:r>
            <a:r>
              <a:rPr lang="en-US" sz="1800">
                <a:solidFill>
                  <a:srgbClr val="004B74"/>
                </a:solidFill>
              </a:rPr>
              <a:t>- a team of people who work together to protect nature and make sure animals and plants have safe places to live</a:t>
            </a:r>
            <a:endParaRPr/>
          </a:p>
          <a:p>
            <a:pPr marL="0" lvl="0" indent="0" algn="l" rtl="0">
              <a:lnSpc>
                <a:spcPct val="100000"/>
              </a:lnSpc>
              <a:spcBef>
                <a:spcPts val="0"/>
              </a:spcBef>
              <a:spcAft>
                <a:spcPts val="0"/>
              </a:spcAft>
              <a:buClr>
                <a:schemeClr val="lt1"/>
              </a:buClr>
              <a:buSzPts val="2200"/>
              <a:buNone/>
            </a:pPr>
            <a:endParaRPr sz="1800">
              <a:solidFill>
                <a:srgbClr val="004B74"/>
              </a:solidFill>
            </a:endParaRPr>
          </a:p>
          <a:p>
            <a:pPr marL="0" lvl="0" indent="0" algn="l" rtl="0">
              <a:lnSpc>
                <a:spcPct val="100000"/>
              </a:lnSpc>
              <a:spcBef>
                <a:spcPts val="0"/>
              </a:spcBef>
              <a:spcAft>
                <a:spcPts val="0"/>
              </a:spcAft>
              <a:buClr>
                <a:schemeClr val="lt1"/>
              </a:buClr>
              <a:buSzPts val="2200"/>
              <a:buNone/>
            </a:pPr>
            <a:r>
              <a:rPr lang="en-US" sz="1800" b="1">
                <a:solidFill>
                  <a:srgbClr val="004B74"/>
                </a:solidFill>
              </a:rPr>
              <a:t>Residents' association </a:t>
            </a:r>
            <a:r>
              <a:rPr lang="en-US" sz="1800">
                <a:solidFill>
                  <a:srgbClr val="004B74"/>
                </a:solidFill>
              </a:rPr>
              <a:t>- is a group of people who live in the same area or building and work together to improve their community and solve problems</a:t>
            </a:r>
            <a:endParaRPr/>
          </a:p>
          <a:p>
            <a:pPr marL="0" lvl="0" indent="0" algn="l" rtl="0">
              <a:lnSpc>
                <a:spcPct val="100000"/>
              </a:lnSpc>
              <a:spcBef>
                <a:spcPts val="0"/>
              </a:spcBef>
              <a:spcAft>
                <a:spcPts val="0"/>
              </a:spcAft>
              <a:buClr>
                <a:schemeClr val="lt1"/>
              </a:buClr>
              <a:buSzPts val="2200"/>
              <a:buNone/>
            </a:pPr>
            <a:endParaRPr sz="1800">
              <a:solidFill>
                <a:srgbClr val="004B74"/>
              </a:solidFill>
            </a:endParaRPr>
          </a:p>
          <a:p>
            <a:pPr marL="0" lvl="0" indent="0" algn="l" rtl="0">
              <a:lnSpc>
                <a:spcPct val="100000"/>
              </a:lnSpc>
              <a:spcBef>
                <a:spcPts val="0"/>
              </a:spcBef>
              <a:spcAft>
                <a:spcPts val="0"/>
              </a:spcAft>
              <a:buClr>
                <a:schemeClr val="lt1"/>
              </a:buClr>
              <a:buSzPts val="2200"/>
              <a:buNone/>
            </a:pPr>
            <a:r>
              <a:rPr lang="en-US" sz="1800" b="1">
                <a:solidFill>
                  <a:srgbClr val="004B74"/>
                </a:solidFill>
              </a:rPr>
              <a:t>Local business owners </a:t>
            </a:r>
            <a:r>
              <a:rPr lang="en-US" sz="1800">
                <a:solidFill>
                  <a:srgbClr val="004B74"/>
                </a:solidFill>
              </a:rPr>
              <a:t>- people who run shops, restaurants, or other small businesses in a village or town</a:t>
            </a:r>
            <a:endParaRPr sz="1600">
              <a:solidFill>
                <a:srgbClr val="004B74"/>
              </a:solidFill>
            </a:endParaRPr>
          </a:p>
          <a:p>
            <a:pPr marL="88900" lvl="0" indent="0" algn="ctr" rtl="0">
              <a:lnSpc>
                <a:spcPct val="100000"/>
              </a:lnSpc>
              <a:spcBef>
                <a:spcPts val="0"/>
              </a:spcBef>
              <a:spcAft>
                <a:spcPts val="0"/>
              </a:spcAft>
              <a:buSzPts val="2200"/>
              <a:buNone/>
            </a:pPr>
            <a:endParaRPr/>
          </a:p>
        </p:txBody>
      </p:sp>
      <p:pic>
        <p:nvPicPr>
          <p:cNvPr id="107" name="Google Shape;107;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76225" y="923925"/>
            <a:ext cx="8588375" cy="276225"/>
          </a:xfrm>
          <a:prstGeom prst="rect">
            <a:avLst/>
          </a:prstGeom>
          <a:noFill/>
          <a:ln>
            <a:noFill/>
          </a:ln>
        </p:spPr>
      </p:pic>
      <p:sp>
        <p:nvSpPr>
          <p:cNvPr id="108" name="Google Shape;108;p5"/>
          <p:cNvSpPr/>
          <p:nvPr/>
        </p:nvSpPr>
        <p:spPr>
          <a:xfrm>
            <a:off x="-924025" y="-775775"/>
            <a:ext cx="2096700" cy="1876200"/>
          </a:xfrm>
          <a:prstGeom prst="ellipse">
            <a:avLst/>
          </a:prstGeom>
          <a:solidFill>
            <a:srgbClr val="64A4C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6"/>
          <p:cNvSpPr txBox="1">
            <a:spLocks noGrp="1"/>
          </p:cNvSpPr>
          <p:nvPr>
            <p:ph type="sldNum" idx="12"/>
          </p:nvPr>
        </p:nvSpPr>
        <p:spPr>
          <a:xfrm>
            <a:off x="159629" y="4586854"/>
            <a:ext cx="566400" cy="137100"/>
          </a:xfrm>
          <a:prstGeom prst="rect">
            <a:avLst/>
          </a:prstGeom>
          <a:noFill/>
          <a:ln>
            <a:noFill/>
          </a:ln>
        </p:spPr>
        <p:txBody>
          <a:bodyPr spcFirstLastPara="1" wrap="square" lIns="99525" tIns="49750" rIns="99525" bIns="49750" anchor="ctr" anchorCtr="0">
            <a:noAutofit/>
          </a:bodyPr>
          <a:lstStyle/>
          <a:p>
            <a:pPr marL="0" lvl="0" indent="0" algn="l" rtl="0">
              <a:lnSpc>
                <a:spcPct val="100000"/>
              </a:lnSpc>
              <a:spcBef>
                <a:spcPts val="0"/>
              </a:spcBef>
              <a:spcAft>
                <a:spcPts val="0"/>
              </a:spcAft>
              <a:buSzPts val="748"/>
              <a:buNone/>
            </a:pPr>
            <a:fld id="{00000000-1234-1234-1234-123412341234}" type="slidenum">
              <a:rPr lang="en-US"/>
              <a:t>6</a:t>
            </a:fld>
            <a:endParaRPr/>
          </a:p>
        </p:txBody>
      </p:sp>
      <p:sp>
        <p:nvSpPr>
          <p:cNvPr id="114" name="Google Shape;114;p6"/>
          <p:cNvSpPr txBox="1">
            <a:spLocks noGrp="1"/>
          </p:cNvSpPr>
          <p:nvPr>
            <p:ph type="body" idx="1"/>
          </p:nvPr>
        </p:nvSpPr>
        <p:spPr>
          <a:xfrm>
            <a:off x="0" y="1109658"/>
            <a:ext cx="9144000" cy="580623"/>
          </a:xfrm>
          <a:prstGeom prst="rect">
            <a:avLst/>
          </a:prstGeom>
          <a:noFill/>
          <a:ln>
            <a:noFill/>
          </a:ln>
        </p:spPr>
        <p:txBody>
          <a:bodyPr spcFirstLastPara="1" wrap="square" lIns="99525" tIns="49750" rIns="99525" bIns="49750" anchor="t" anchorCtr="0">
            <a:noAutofit/>
          </a:bodyPr>
          <a:lstStyle/>
          <a:p>
            <a:pPr marL="0" lvl="0" indent="0" algn="ctr" rtl="0">
              <a:lnSpc>
                <a:spcPct val="100000"/>
              </a:lnSpc>
              <a:spcBef>
                <a:spcPts val="0"/>
              </a:spcBef>
              <a:spcAft>
                <a:spcPts val="0"/>
              </a:spcAft>
              <a:buClr>
                <a:srgbClr val="64A4CA"/>
              </a:buClr>
              <a:buSzPts val="3200"/>
              <a:buNone/>
            </a:pPr>
            <a:r>
              <a:rPr lang="en-US" sz="4000" b="1"/>
              <a:t>Challenges</a:t>
            </a:r>
            <a:endParaRPr b="1"/>
          </a:p>
        </p:txBody>
      </p:sp>
      <p:sp>
        <p:nvSpPr>
          <p:cNvPr id="115" name="Google Shape;115;p6"/>
          <p:cNvSpPr txBox="1"/>
          <p:nvPr/>
        </p:nvSpPr>
        <p:spPr>
          <a:xfrm>
            <a:off x="0" y="1760220"/>
            <a:ext cx="9144000" cy="2607750"/>
          </a:xfrm>
          <a:prstGeom prst="rect">
            <a:avLst/>
          </a:prstGeom>
          <a:noFill/>
          <a:ln>
            <a:noFill/>
          </a:ln>
        </p:spPr>
        <p:txBody>
          <a:bodyPr spcFirstLastPara="1" wrap="square" lIns="99525" tIns="49750" rIns="99525" bIns="49750" anchor="t" anchorCtr="0">
            <a:noAutofit/>
          </a:bodyPr>
          <a:lstStyle/>
          <a:p>
            <a:pPr marL="63500" marR="0" lvl="0" indent="0" algn="l" rtl="0">
              <a:lnSpc>
                <a:spcPct val="100000"/>
              </a:lnSpc>
              <a:spcBef>
                <a:spcPts val="0"/>
              </a:spcBef>
              <a:spcAft>
                <a:spcPts val="0"/>
              </a:spcAft>
              <a:buClr>
                <a:srgbClr val="64A4CA"/>
              </a:buClr>
              <a:buSzPts val="2100"/>
              <a:buFont typeface="Arial"/>
              <a:buNone/>
            </a:pPr>
            <a:r>
              <a:rPr lang="en-US" sz="2100" b="1" i="0" u="none" strike="noStrike" cap="none">
                <a:solidFill>
                  <a:srgbClr val="64A4CA"/>
                </a:solidFill>
                <a:latin typeface="Arial"/>
                <a:ea typeface="Arial"/>
                <a:cs typeface="Arial"/>
                <a:sym typeface="Arial"/>
              </a:rPr>
              <a:t>All projects come with challenges. Let’s look at some challenges that need to be considered for your project today.</a:t>
            </a:r>
            <a:endParaRPr/>
          </a:p>
          <a:p>
            <a:pPr marL="63500" marR="0" lvl="0" indent="0" algn="l" rtl="0">
              <a:lnSpc>
                <a:spcPct val="100000"/>
              </a:lnSpc>
              <a:spcBef>
                <a:spcPts val="0"/>
              </a:spcBef>
              <a:spcAft>
                <a:spcPts val="0"/>
              </a:spcAft>
              <a:buClr>
                <a:schemeClr val="dk1"/>
              </a:buClr>
              <a:buSzPts val="2100"/>
              <a:buFont typeface="Calibri"/>
              <a:buNone/>
            </a:pPr>
            <a:endParaRPr sz="2100" i="0" u="none" strike="noStrike" cap="none">
              <a:solidFill>
                <a:srgbClr val="64A4CA"/>
              </a:solidFill>
              <a:latin typeface="Arial"/>
              <a:ea typeface="Arial"/>
              <a:cs typeface="Arial"/>
              <a:sym typeface="Arial"/>
            </a:endParaRPr>
          </a:p>
          <a:p>
            <a:pPr marL="520700" marR="0" lvl="0" indent="-457200" algn="l" rtl="0">
              <a:lnSpc>
                <a:spcPct val="100000"/>
              </a:lnSpc>
              <a:spcBef>
                <a:spcPts val="0"/>
              </a:spcBef>
              <a:spcAft>
                <a:spcPts val="0"/>
              </a:spcAft>
              <a:buClr>
                <a:srgbClr val="64A4CA"/>
              </a:buClr>
              <a:buSzPts val="2100"/>
              <a:buFont typeface="Arial"/>
              <a:buChar char="•"/>
            </a:pPr>
            <a:r>
              <a:rPr lang="en-US" sz="2100" i="0" u="none" strike="noStrike" cap="none">
                <a:solidFill>
                  <a:srgbClr val="64A4CA"/>
                </a:solidFill>
                <a:latin typeface="Arial"/>
                <a:ea typeface="Arial"/>
                <a:cs typeface="Arial"/>
                <a:sym typeface="Arial"/>
              </a:rPr>
              <a:t>Planners must address a range of big challenges faced by the world today.</a:t>
            </a:r>
            <a:endParaRPr/>
          </a:p>
          <a:p>
            <a:pPr marL="63500" marR="0" lvl="0" indent="0" algn="l" rtl="0">
              <a:lnSpc>
                <a:spcPct val="100000"/>
              </a:lnSpc>
              <a:spcBef>
                <a:spcPts val="0"/>
              </a:spcBef>
              <a:spcAft>
                <a:spcPts val="0"/>
              </a:spcAft>
              <a:buNone/>
            </a:pPr>
            <a:endParaRPr sz="2100" i="0" u="none" strike="noStrike" cap="none">
              <a:solidFill>
                <a:srgbClr val="64A4CA"/>
              </a:solidFill>
              <a:latin typeface="Arial"/>
              <a:ea typeface="Arial"/>
              <a:cs typeface="Arial"/>
              <a:sym typeface="Arial"/>
            </a:endParaRPr>
          </a:p>
          <a:p>
            <a:pPr marL="520700" marR="0" lvl="0" indent="-457200" algn="l" rtl="0">
              <a:lnSpc>
                <a:spcPct val="100000"/>
              </a:lnSpc>
              <a:spcBef>
                <a:spcPts val="0"/>
              </a:spcBef>
              <a:spcAft>
                <a:spcPts val="0"/>
              </a:spcAft>
              <a:buClr>
                <a:srgbClr val="64A4CA"/>
              </a:buClr>
              <a:buSzPts val="2100"/>
              <a:buFont typeface="Arial"/>
              <a:buChar char="•"/>
            </a:pPr>
            <a:r>
              <a:rPr lang="en-US" sz="2100" i="0" u="none" strike="noStrike" cap="none">
                <a:solidFill>
                  <a:srgbClr val="64A4CA"/>
                </a:solidFill>
                <a:latin typeface="Arial"/>
                <a:ea typeface="Arial"/>
                <a:cs typeface="Arial"/>
                <a:sym typeface="Arial"/>
              </a:rPr>
              <a:t>Another big part of a Planner’s job is consulting with various stakeholders and working together to produce a plan. A range of different opinions and needs must be considered and incorporated into any plan.</a:t>
            </a:r>
            <a:endParaRPr/>
          </a:p>
        </p:txBody>
      </p:sp>
      <p:pic>
        <p:nvPicPr>
          <p:cNvPr id="116" name="Google Shape;116;p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75796"/>
            <a:ext cx="9144000" cy="933862"/>
          </a:xfrm>
          <a:prstGeom prst="rect">
            <a:avLst/>
          </a:prstGeom>
          <a:noFill/>
          <a:ln>
            <a:noFill/>
          </a:ln>
        </p:spPr>
      </p:pic>
      <p:sp>
        <p:nvSpPr>
          <p:cNvPr id="117" name="Google Shape;117;p6"/>
          <p:cNvSpPr/>
          <p:nvPr/>
        </p:nvSpPr>
        <p:spPr>
          <a:xfrm>
            <a:off x="-924025" y="-775775"/>
            <a:ext cx="2096700" cy="1876200"/>
          </a:xfrm>
          <a:prstGeom prst="ellipse">
            <a:avLst/>
          </a:prstGeom>
          <a:solidFill>
            <a:srgbClr val="B9D9E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7"/>
          <p:cNvSpPr txBox="1">
            <a:spLocks noGrp="1"/>
          </p:cNvSpPr>
          <p:nvPr>
            <p:ph type="sldNum" idx="12"/>
          </p:nvPr>
        </p:nvSpPr>
        <p:spPr>
          <a:xfrm>
            <a:off x="159629" y="4586854"/>
            <a:ext cx="566400" cy="137100"/>
          </a:xfrm>
          <a:prstGeom prst="rect">
            <a:avLst/>
          </a:prstGeom>
          <a:noFill/>
          <a:ln>
            <a:noFill/>
          </a:ln>
        </p:spPr>
        <p:txBody>
          <a:bodyPr spcFirstLastPara="1" wrap="square" lIns="99525" tIns="49750" rIns="99525" bIns="49750" anchor="ctr" anchorCtr="0">
            <a:noAutofit/>
          </a:bodyPr>
          <a:lstStyle/>
          <a:p>
            <a:pPr marL="0" lvl="0" indent="0" algn="l" rtl="0">
              <a:lnSpc>
                <a:spcPct val="100000"/>
              </a:lnSpc>
              <a:spcBef>
                <a:spcPts val="0"/>
              </a:spcBef>
              <a:spcAft>
                <a:spcPts val="0"/>
              </a:spcAft>
              <a:buSzPts val="748"/>
              <a:buNone/>
            </a:pPr>
            <a:fld id="{00000000-1234-1234-1234-123412341234}" type="slidenum">
              <a:rPr lang="en-US"/>
              <a:t>7</a:t>
            </a:fld>
            <a:endParaRPr/>
          </a:p>
        </p:txBody>
      </p:sp>
      <p:sp>
        <p:nvSpPr>
          <p:cNvPr id="123" name="Google Shape;123;p7"/>
          <p:cNvSpPr txBox="1">
            <a:spLocks noGrp="1"/>
          </p:cNvSpPr>
          <p:nvPr>
            <p:ph type="body" idx="1"/>
          </p:nvPr>
        </p:nvSpPr>
        <p:spPr>
          <a:xfrm>
            <a:off x="0" y="454954"/>
            <a:ext cx="9144000" cy="716648"/>
          </a:xfrm>
          <a:prstGeom prst="rect">
            <a:avLst/>
          </a:prstGeom>
          <a:noFill/>
          <a:ln>
            <a:noFill/>
          </a:ln>
        </p:spPr>
        <p:txBody>
          <a:bodyPr spcFirstLastPara="1" wrap="square" lIns="99525" tIns="49750" rIns="99525" bIns="49750" anchor="t" anchorCtr="0">
            <a:noAutofit/>
          </a:bodyPr>
          <a:lstStyle/>
          <a:p>
            <a:pPr marL="0" lvl="0" indent="0" algn="ctr" rtl="0">
              <a:lnSpc>
                <a:spcPct val="100000"/>
              </a:lnSpc>
              <a:spcBef>
                <a:spcPts val="0"/>
              </a:spcBef>
              <a:spcAft>
                <a:spcPts val="0"/>
              </a:spcAft>
              <a:buClr>
                <a:srgbClr val="64A4CA"/>
              </a:buClr>
              <a:buSzPts val="3200"/>
              <a:buNone/>
            </a:pPr>
            <a:r>
              <a:rPr lang="en-US" sz="4000" b="1"/>
              <a:t>Big challenges in the world today</a:t>
            </a:r>
            <a:endParaRPr b="1"/>
          </a:p>
        </p:txBody>
      </p:sp>
      <p:sp>
        <p:nvSpPr>
          <p:cNvPr id="124" name="Google Shape;124;p7"/>
          <p:cNvSpPr txBox="1"/>
          <p:nvPr/>
        </p:nvSpPr>
        <p:spPr>
          <a:xfrm>
            <a:off x="0" y="1175512"/>
            <a:ext cx="9144000" cy="799050"/>
          </a:xfrm>
          <a:prstGeom prst="rect">
            <a:avLst/>
          </a:prstGeom>
          <a:noFill/>
          <a:ln>
            <a:noFill/>
          </a:ln>
        </p:spPr>
        <p:txBody>
          <a:bodyPr spcFirstLastPara="1" wrap="square" lIns="99525" tIns="49750" rIns="99525" bIns="49750" anchor="t" anchorCtr="0">
            <a:noAutofit/>
          </a:bodyPr>
          <a:lstStyle/>
          <a:p>
            <a:pPr marL="63500" marR="0" lvl="0" indent="0" algn="ctr" rtl="0">
              <a:lnSpc>
                <a:spcPct val="100000"/>
              </a:lnSpc>
              <a:spcBef>
                <a:spcPts val="0"/>
              </a:spcBef>
              <a:spcAft>
                <a:spcPts val="0"/>
              </a:spcAft>
              <a:buClr>
                <a:srgbClr val="64A4CA"/>
              </a:buClr>
              <a:buSzPts val="2000"/>
              <a:buFont typeface="Arial"/>
              <a:buNone/>
            </a:pPr>
            <a:r>
              <a:rPr lang="en-US" sz="2000" i="0" u="none" strike="noStrike" cap="none">
                <a:solidFill>
                  <a:srgbClr val="64A4CA"/>
                </a:solidFill>
                <a:latin typeface="Arial"/>
                <a:ea typeface="Arial"/>
                <a:cs typeface="Arial"/>
                <a:sym typeface="Arial"/>
              </a:rPr>
              <a:t>Here are some of the big challenges faced in the world today. </a:t>
            </a:r>
            <a:endParaRPr/>
          </a:p>
          <a:p>
            <a:pPr marL="63500" marR="0" lvl="0" indent="0" algn="ctr" rtl="0">
              <a:lnSpc>
                <a:spcPct val="100000"/>
              </a:lnSpc>
              <a:spcBef>
                <a:spcPts val="0"/>
              </a:spcBef>
              <a:spcAft>
                <a:spcPts val="0"/>
              </a:spcAft>
              <a:buClr>
                <a:srgbClr val="64A4CA"/>
              </a:buClr>
              <a:buSzPts val="2000"/>
              <a:buFont typeface="Arial"/>
              <a:buNone/>
            </a:pPr>
            <a:r>
              <a:rPr lang="en-US" sz="2000" i="0" u="none" strike="noStrike" cap="none">
                <a:solidFill>
                  <a:srgbClr val="64A4CA"/>
                </a:solidFill>
                <a:latin typeface="Arial"/>
                <a:ea typeface="Arial"/>
                <a:cs typeface="Arial"/>
                <a:sym typeface="Arial"/>
              </a:rPr>
              <a:t>Match up the challenge with the correct definition. </a:t>
            </a:r>
            <a:endParaRPr/>
          </a:p>
        </p:txBody>
      </p:sp>
      <p:pic>
        <p:nvPicPr>
          <p:cNvPr id="125" name="Google Shape;125;p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0" cy="493054"/>
          </a:xfrm>
          <a:prstGeom prst="rect">
            <a:avLst/>
          </a:prstGeom>
          <a:noFill/>
          <a:ln>
            <a:noFill/>
          </a:ln>
        </p:spPr>
      </p:pic>
      <p:sp>
        <p:nvSpPr>
          <p:cNvPr id="126" name="Google Shape;126;p7"/>
          <p:cNvSpPr txBox="1"/>
          <p:nvPr/>
        </p:nvSpPr>
        <p:spPr>
          <a:xfrm>
            <a:off x="571500" y="2171700"/>
            <a:ext cx="2952750" cy="27744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a:solidFill>
                  <a:srgbClr val="064662"/>
                </a:solidFill>
                <a:latin typeface="Arial"/>
                <a:ea typeface="Arial"/>
                <a:cs typeface="Arial"/>
                <a:sym typeface="Arial"/>
              </a:rPr>
              <a:t>Sustainable energy</a:t>
            </a:r>
            <a:endParaRPr sz="1566"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566" b="0">
                <a:solidFill>
                  <a:schemeClr val="dk1"/>
                </a:solidFill>
                <a:latin typeface="Calibri"/>
                <a:ea typeface="Calibri"/>
                <a:cs typeface="Calibri"/>
                <a:sym typeface="Calibri"/>
              </a:rPr>
            </a:br>
            <a:r>
              <a:rPr lang="en-US" sz="1600" b="0" i="0" u="none" strike="noStrike">
                <a:solidFill>
                  <a:srgbClr val="064662"/>
                </a:solidFill>
                <a:latin typeface="Arial"/>
                <a:ea typeface="Arial"/>
                <a:cs typeface="Arial"/>
                <a:sym typeface="Arial"/>
              </a:rPr>
              <a:t>Affordable housing</a:t>
            </a:r>
            <a:endParaRPr sz="1566"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566" b="0">
                <a:solidFill>
                  <a:schemeClr val="dk1"/>
                </a:solidFill>
                <a:latin typeface="Calibri"/>
                <a:ea typeface="Calibri"/>
                <a:cs typeface="Calibri"/>
                <a:sym typeface="Calibri"/>
              </a:rPr>
            </a:br>
            <a:r>
              <a:rPr lang="en-US" sz="1600" b="0" i="0" u="none" strike="noStrike">
                <a:solidFill>
                  <a:srgbClr val="064662"/>
                </a:solidFill>
                <a:latin typeface="Arial"/>
                <a:ea typeface="Arial"/>
                <a:cs typeface="Arial"/>
                <a:sym typeface="Arial"/>
              </a:rPr>
              <a:t>Community wellbeing</a:t>
            </a:r>
            <a:endParaRPr sz="1566"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566" b="0">
                <a:solidFill>
                  <a:schemeClr val="dk1"/>
                </a:solidFill>
                <a:latin typeface="Calibri"/>
                <a:ea typeface="Calibri"/>
                <a:cs typeface="Calibri"/>
                <a:sym typeface="Calibri"/>
              </a:rPr>
            </a:br>
            <a:r>
              <a:rPr lang="en-US" sz="1600" b="0" i="0" u="none" strike="noStrike">
                <a:solidFill>
                  <a:srgbClr val="064662"/>
                </a:solidFill>
                <a:latin typeface="Arial"/>
                <a:ea typeface="Arial"/>
                <a:cs typeface="Arial"/>
                <a:sym typeface="Arial"/>
              </a:rPr>
              <a:t>Cultural preservation</a:t>
            </a:r>
            <a:endParaRPr sz="1566"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566" b="0">
                <a:solidFill>
                  <a:schemeClr val="dk1"/>
                </a:solidFill>
                <a:latin typeface="Calibri"/>
                <a:ea typeface="Calibri"/>
                <a:cs typeface="Calibri"/>
                <a:sym typeface="Calibri"/>
              </a:rPr>
            </a:br>
            <a:r>
              <a:rPr lang="en-US" sz="1600" b="0" i="0" u="none" strike="noStrike">
                <a:solidFill>
                  <a:srgbClr val="064662"/>
                </a:solidFill>
                <a:latin typeface="Arial"/>
                <a:ea typeface="Arial"/>
                <a:cs typeface="Arial"/>
                <a:sym typeface="Arial"/>
              </a:rPr>
              <a:t>Climate change mitigation</a:t>
            </a:r>
            <a:endParaRPr sz="1566"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566" b="0">
                <a:solidFill>
                  <a:schemeClr val="dk1"/>
                </a:solidFill>
                <a:latin typeface="Calibri"/>
                <a:ea typeface="Calibri"/>
                <a:cs typeface="Calibri"/>
                <a:sym typeface="Calibri"/>
              </a:rPr>
            </a:br>
            <a:r>
              <a:rPr lang="en-US" sz="1600" b="0" i="0" u="none" strike="noStrike">
                <a:solidFill>
                  <a:srgbClr val="064662"/>
                </a:solidFill>
                <a:latin typeface="Arial"/>
                <a:ea typeface="Arial"/>
                <a:cs typeface="Arial"/>
                <a:sym typeface="Arial"/>
              </a:rPr>
              <a:t>Biodiversity protection</a:t>
            </a:r>
            <a:endParaRPr sz="1566">
              <a:solidFill>
                <a:schemeClr val="dk1"/>
              </a:solidFill>
              <a:latin typeface="Calibri"/>
              <a:ea typeface="Calibri"/>
              <a:cs typeface="Calibri"/>
              <a:sym typeface="Calibri"/>
            </a:endParaRPr>
          </a:p>
        </p:txBody>
      </p:sp>
      <p:sp>
        <p:nvSpPr>
          <p:cNvPr id="127" name="Google Shape;127;p7"/>
          <p:cNvSpPr txBox="1"/>
          <p:nvPr/>
        </p:nvSpPr>
        <p:spPr>
          <a:xfrm>
            <a:off x="4673160" y="2133600"/>
            <a:ext cx="3917071" cy="28777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u="none" strike="noStrike">
                <a:solidFill>
                  <a:srgbClr val="064662"/>
                </a:solidFill>
                <a:latin typeface="Arial"/>
                <a:ea typeface="Arial"/>
                <a:cs typeface="Arial"/>
                <a:sym typeface="Arial"/>
              </a:rPr>
              <a:t>Homes that people can rent or buy without spending too much money, so they have enough left for other important things.</a:t>
            </a:r>
            <a:endParaRPr sz="11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100" b="0">
                <a:solidFill>
                  <a:schemeClr val="dk1"/>
                </a:solidFill>
                <a:latin typeface="Calibri"/>
                <a:ea typeface="Calibri"/>
                <a:cs typeface="Calibri"/>
                <a:sym typeface="Calibri"/>
              </a:rPr>
            </a:br>
            <a:r>
              <a:rPr lang="en-US" sz="1050" b="0" i="0" u="none" strike="noStrike">
                <a:solidFill>
                  <a:srgbClr val="064662"/>
                </a:solidFill>
                <a:latin typeface="Arial"/>
                <a:ea typeface="Arial"/>
                <a:cs typeface="Arial"/>
                <a:sym typeface="Arial"/>
              </a:rPr>
              <a:t>Using natural resources to make electricity in a way that doesn't harm the planet and can keep working forever.</a:t>
            </a:r>
            <a:endParaRPr sz="11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100" b="0">
                <a:solidFill>
                  <a:schemeClr val="dk1"/>
                </a:solidFill>
                <a:latin typeface="Calibri"/>
                <a:ea typeface="Calibri"/>
                <a:cs typeface="Calibri"/>
                <a:sym typeface="Calibri"/>
              </a:rPr>
            </a:br>
            <a:r>
              <a:rPr lang="en-US" sz="1050" b="0" i="0" u="none" strike="noStrike">
                <a:solidFill>
                  <a:srgbClr val="064662"/>
                </a:solidFill>
                <a:latin typeface="Arial"/>
                <a:ea typeface="Arial"/>
                <a:cs typeface="Arial"/>
                <a:sym typeface="Arial"/>
              </a:rPr>
              <a:t>Taking care of all the different plants, animals, and places on Earth to keep them safe and healthy for the future.</a:t>
            </a:r>
            <a:endParaRPr sz="11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100" b="0">
                <a:solidFill>
                  <a:schemeClr val="dk1"/>
                </a:solidFill>
                <a:latin typeface="Calibri"/>
                <a:ea typeface="Calibri"/>
                <a:cs typeface="Calibri"/>
                <a:sym typeface="Calibri"/>
              </a:rPr>
            </a:br>
            <a:r>
              <a:rPr lang="en-US" sz="1050" b="0" i="0" u="none" strike="noStrike">
                <a:solidFill>
                  <a:srgbClr val="064662"/>
                </a:solidFill>
                <a:latin typeface="Arial"/>
                <a:ea typeface="Arial"/>
                <a:cs typeface="Arial"/>
                <a:sym typeface="Arial"/>
              </a:rPr>
              <a:t>When everyone in an area feels happy, healthy, safe, and supported.</a:t>
            </a:r>
            <a:endParaRPr sz="11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100" b="0">
                <a:solidFill>
                  <a:schemeClr val="dk1"/>
                </a:solidFill>
                <a:latin typeface="Calibri"/>
                <a:ea typeface="Calibri"/>
                <a:cs typeface="Calibri"/>
                <a:sym typeface="Calibri"/>
              </a:rPr>
            </a:br>
            <a:r>
              <a:rPr lang="en-US" sz="1050" b="0" i="0" u="none" strike="noStrike">
                <a:solidFill>
                  <a:srgbClr val="064662"/>
                </a:solidFill>
                <a:latin typeface="Arial"/>
                <a:ea typeface="Arial"/>
                <a:cs typeface="Arial"/>
                <a:sym typeface="Arial"/>
              </a:rPr>
              <a:t>Taking actions to reduce the harmful effects of climate change by using fewer fossil fuels and protecting the environment.</a:t>
            </a:r>
            <a:endParaRPr sz="1100"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100" b="0">
                <a:solidFill>
                  <a:schemeClr val="dk1"/>
                </a:solidFill>
                <a:latin typeface="Calibri"/>
                <a:ea typeface="Calibri"/>
                <a:cs typeface="Calibri"/>
                <a:sym typeface="Calibri"/>
              </a:rPr>
            </a:br>
            <a:r>
              <a:rPr lang="en-US" sz="1050" b="0" i="0" u="none" strike="noStrike">
                <a:solidFill>
                  <a:srgbClr val="064662"/>
                </a:solidFill>
                <a:latin typeface="Arial"/>
                <a:ea typeface="Arial"/>
                <a:cs typeface="Arial"/>
                <a:sym typeface="Arial"/>
              </a:rPr>
              <a:t>Keeping and celebrating the traditions, stories, and customs of different groups of people so they aren't lost over time.</a:t>
            </a:r>
            <a:endParaRPr sz="1100">
              <a:solidFill>
                <a:schemeClr val="dk1"/>
              </a:solidFill>
              <a:latin typeface="Calibri"/>
              <a:ea typeface="Calibri"/>
              <a:cs typeface="Calibri"/>
              <a:sym typeface="Calibri"/>
            </a:endParaRPr>
          </a:p>
        </p:txBody>
      </p:sp>
      <p:sp>
        <p:nvSpPr>
          <p:cNvPr id="128" name="Google Shape;128;p7"/>
          <p:cNvSpPr/>
          <p:nvPr/>
        </p:nvSpPr>
        <p:spPr>
          <a:xfrm>
            <a:off x="726030" y="2133600"/>
            <a:ext cx="2712496"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29" name="Google Shape;129;p7"/>
          <p:cNvSpPr/>
          <p:nvPr/>
        </p:nvSpPr>
        <p:spPr>
          <a:xfrm>
            <a:off x="726029" y="2609850"/>
            <a:ext cx="2712496"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30" name="Google Shape;130;p7"/>
          <p:cNvSpPr/>
          <p:nvPr/>
        </p:nvSpPr>
        <p:spPr>
          <a:xfrm>
            <a:off x="726029" y="3086100"/>
            <a:ext cx="2712496"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31" name="Google Shape;131;p7"/>
          <p:cNvSpPr/>
          <p:nvPr/>
        </p:nvSpPr>
        <p:spPr>
          <a:xfrm>
            <a:off x="726029" y="3558938"/>
            <a:ext cx="2712496"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32" name="Google Shape;132;p7"/>
          <p:cNvSpPr/>
          <p:nvPr/>
        </p:nvSpPr>
        <p:spPr>
          <a:xfrm>
            <a:off x="726029" y="4052532"/>
            <a:ext cx="2712496"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33" name="Google Shape;133;p7"/>
          <p:cNvSpPr/>
          <p:nvPr/>
        </p:nvSpPr>
        <p:spPr>
          <a:xfrm>
            <a:off x="716504" y="4530987"/>
            <a:ext cx="2712496"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34" name="Google Shape;134;p7"/>
          <p:cNvSpPr/>
          <p:nvPr/>
        </p:nvSpPr>
        <p:spPr>
          <a:xfrm>
            <a:off x="4697955" y="2143125"/>
            <a:ext cx="3917070"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35" name="Google Shape;135;p7"/>
          <p:cNvSpPr/>
          <p:nvPr/>
        </p:nvSpPr>
        <p:spPr>
          <a:xfrm>
            <a:off x="4697954" y="2619375"/>
            <a:ext cx="3917070"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36" name="Google Shape;136;p7"/>
          <p:cNvSpPr/>
          <p:nvPr/>
        </p:nvSpPr>
        <p:spPr>
          <a:xfrm>
            <a:off x="4697954" y="3095625"/>
            <a:ext cx="3917070"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37" name="Google Shape;137;p7"/>
          <p:cNvSpPr/>
          <p:nvPr/>
        </p:nvSpPr>
        <p:spPr>
          <a:xfrm>
            <a:off x="4697954" y="3568463"/>
            <a:ext cx="3917070"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38" name="Google Shape;138;p7"/>
          <p:cNvSpPr/>
          <p:nvPr/>
        </p:nvSpPr>
        <p:spPr>
          <a:xfrm>
            <a:off x="4697954" y="4062057"/>
            <a:ext cx="3917070"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39" name="Google Shape;139;p7"/>
          <p:cNvSpPr/>
          <p:nvPr/>
        </p:nvSpPr>
        <p:spPr>
          <a:xfrm>
            <a:off x="4688429" y="4540512"/>
            <a:ext cx="3917070"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40" name="Google Shape;140;p7"/>
          <p:cNvSpPr/>
          <p:nvPr/>
        </p:nvSpPr>
        <p:spPr>
          <a:xfrm>
            <a:off x="-1305025" y="-1080575"/>
            <a:ext cx="2096700" cy="1876200"/>
          </a:xfrm>
          <a:prstGeom prst="ellipse">
            <a:avLst/>
          </a:prstGeom>
          <a:solidFill>
            <a:srgbClr val="B9D9E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txBox="1">
            <a:spLocks noGrp="1"/>
          </p:cNvSpPr>
          <p:nvPr>
            <p:ph type="sldNum" idx="12"/>
          </p:nvPr>
        </p:nvSpPr>
        <p:spPr>
          <a:xfrm>
            <a:off x="540629" y="4586854"/>
            <a:ext cx="566400" cy="137100"/>
          </a:xfrm>
          <a:prstGeom prst="rect">
            <a:avLst/>
          </a:prstGeom>
          <a:noFill/>
          <a:ln>
            <a:noFill/>
          </a:ln>
        </p:spPr>
        <p:txBody>
          <a:bodyPr spcFirstLastPara="1" wrap="square" lIns="99525" tIns="49750" rIns="99525" bIns="49750" anchor="ctr" anchorCtr="0">
            <a:noAutofit/>
          </a:bodyPr>
          <a:lstStyle/>
          <a:p>
            <a:pPr marL="0" lvl="0" indent="0" algn="l" rtl="0">
              <a:lnSpc>
                <a:spcPct val="100000"/>
              </a:lnSpc>
              <a:spcBef>
                <a:spcPts val="0"/>
              </a:spcBef>
              <a:spcAft>
                <a:spcPts val="0"/>
              </a:spcAft>
              <a:buSzPts val="748"/>
              <a:buNone/>
            </a:pPr>
            <a:fld id="{00000000-1234-1234-1234-123412341234}" type="slidenum">
              <a:rPr lang="en-US"/>
              <a:t>8</a:t>
            </a:fld>
            <a:endParaRPr/>
          </a:p>
        </p:txBody>
      </p:sp>
      <p:sp>
        <p:nvSpPr>
          <p:cNvPr id="146" name="Google Shape;146;p8"/>
          <p:cNvSpPr txBox="1">
            <a:spLocks noGrp="1"/>
          </p:cNvSpPr>
          <p:nvPr>
            <p:ph type="body" idx="1"/>
          </p:nvPr>
        </p:nvSpPr>
        <p:spPr>
          <a:xfrm>
            <a:off x="0" y="454954"/>
            <a:ext cx="9144000" cy="716648"/>
          </a:xfrm>
          <a:prstGeom prst="rect">
            <a:avLst/>
          </a:prstGeom>
          <a:noFill/>
          <a:ln>
            <a:noFill/>
          </a:ln>
        </p:spPr>
        <p:txBody>
          <a:bodyPr spcFirstLastPara="1" wrap="square" lIns="99525" tIns="49750" rIns="99525" bIns="49750" anchor="t" anchorCtr="0">
            <a:noAutofit/>
          </a:bodyPr>
          <a:lstStyle/>
          <a:p>
            <a:pPr marL="0" lvl="0" indent="0" algn="ctr" rtl="0">
              <a:lnSpc>
                <a:spcPct val="100000"/>
              </a:lnSpc>
              <a:spcBef>
                <a:spcPts val="0"/>
              </a:spcBef>
              <a:spcAft>
                <a:spcPts val="0"/>
              </a:spcAft>
              <a:buClr>
                <a:srgbClr val="64A4CA"/>
              </a:buClr>
              <a:buSzPts val="3200"/>
              <a:buNone/>
            </a:pPr>
            <a:r>
              <a:rPr lang="en-US" sz="4000" b="1"/>
              <a:t>Big challenges in the world today</a:t>
            </a:r>
            <a:endParaRPr b="1"/>
          </a:p>
        </p:txBody>
      </p:sp>
      <p:sp>
        <p:nvSpPr>
          <p:cNvPr id="147" name="Google Shape;147;p8"/>
          <p:cNvSpPr txBox="1"/>
          <p:nvPr/>
        </p:nvSpPr>
        <p:spPr>
          <a:xfrm>
            <a:off x="0" y="1175512"/>
            <a:ext cx="9144000" cy="799050"/>
          </a:xfrm>
          <a:prstGeom prst="rect">
            <a:avLst/>
          </a:prstGeom>
          <a:noFill/>
          <a:ln>
            <a:noFill/>
          </a:ln>
        </p:spPr>
        <p:txBody>
          <a:bodyPr spcFirstLastPara="1" wrap="square" lIns="99525" tIns="49750" rIns="99525" bIns="49750" anchor="t" anchorCtr="0">
            <a:noAutofit/>
          </a:bodyPr>
          <a:lstStyle/>
          <a:p>
            <a:pPr marL="63500" marR="0" lvl="0" indent="0" algn="ctr" rtl="0">
              <a:lnSpc>
                <a:spcPct val="100000"/>
              </a:lnSpc>
              <a:spcBef>
                <a:spcPts val="0"/>
              </a:spcBef>
              <a:spcAft>
                <a:spcPts val="0"/>
              </a:spcAft>
              <a:buClr>
                <a:srgbClr val="64A4CA"/>
              </a:buClr>
              <a:buSzPts val="2000"/>
              <a:buFont typeface="Arial"/>
              <a:buNone/>
            </a:pPr>
            <a:r>
              <a:rPr lang="en-US" sz="2000" i="0" u="none" strike="noStrike" cap="none">
                <a:solidFill>
                  <a:srgbClr val="64A4CA"/>
                </a:solidFill>
                <a:latin typeface="Arial"/>
                <a:ea typeface="Arial"/>
                <a:cs typeface="Arial"/>
                <a:sym typeface="Arial"/>
              </a:rPr>
              <a:t>Here are some of the big challenges faced in the world today. </a:t>
            </a:r>
            <a:endParaRPr/>
          </a:p>
          <a:p>
            <a:pPr marL="63500" marR="0" lvl="0" indent="0" algn="ctr" rtl="0">
              <a:lnSpc>
                <a:spcPct val="100000"/>
              </a:lnSpc>
              <a:spcBef>
                <a:spcPts val="0"/>
              </a:spcBef>
              <a:spcAft>
                <a:spcPts val="0"/>
              </a:spcAft>
              <a:buClr>
                <a:srgbClr val="64A4CA"/>
              </a:buClr>
              <a:buSzPts val="2000"/>
              <a:buFont typeface="Arial"/>
              <a:buNone/>
            </a:pPr>
            <a:r>
              <a:rPr lang="en-US" sz="2000" i="0" u="none" strike="noStrike" cap="none">
                <a:solidFill>
                  <a:srgbClr val="64A4CA"/>
                </a:solidFill>
                <a:latin typeface="Arial"/>
                <a:ea typeface="Arial"/>
                <a:cs typeface="Arial"/>
                <a:sym typeface="Arial"/>
              </a:rPr>
              <a:t>Match up the challenge with the correct definition. </a:t>
            </a:r>
            <a:endParaRPr/>
          </a:p>
        </p:txBody>
      </p:sp>
      <p:pic>
        <p:nvPicPr>
          <p:cNvPr id="148" name="Google Shape;148;p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0" cy="493054"/>
          </a:xfrm>
          <a:prstGeom prst="rect">
            <a:avLst/>
          </a:prstGeom>
          <a:noFill/>
          <a:ln>
            <a:noFill/>
          </a:ln>
        </p:spPr>
      </p:pic>
      <p:sp>
        <p:nvSpPr>
          <p:cNvPr id="149" name="Google Shape;149;p8"/>
          <p:cNvSpPr txBox="1"/>
          <p:nvPr/>
        </p:nvSpPr>
        <p:spPr>
          <a:xfrm>
            <a:off x="952500" y="2171700"/>
            <a:ext cx="2952750" cy="27744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a:solidFill>
                  <a:srgbClr val="064662"/>
                </a:solidFill>
                <a:latin typeface="Arial"/>
                <a:ea typeface="Arial"/>
                <a:cs typeface="Arial"/>
                <a:sym typeface="Arial"/>
              </a:rPr>
              <a:t>Sustainable energy</a:t>
            </a:r>
            <a:endParaRPr sz="1566"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566" b="0">
                <a:solidFill>
                  <a:schemeClr val="dk1"/>
                </a:solidFill>
                <a:latin typeface="Calibri"/>
                <a:ea typeface="Calibri"/>
                <a:cs typeface="Calibri"/>
                <a:sym typeface="Calibri"/>
              </a:rPr>
            </a:br>
            <a:r>
              <a:rPr lang="en-US" sz="1600" b="0" i="0" u="none" strike="noStrike">
                <a:solidFill>
                  <a:srgbClr val="064662"/>
                </a:solidFill>
                <a:latin typeface="Arial"/>
                <a:ea typeface="Arial"/>
                <a:cs typeface="Arial"/>
                <a:sym typeface="Arial"/>
              </a:rPr>
              <a:t>Affordable housing</a:t>
            </a:r>
            <a:endParaRPr sz="1566"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566" b="0">
                <a:solidFill>
                  <a:schemeClr val="dk1"/>
                </a:solidFill>
                <a:latin typeface="Calibri"/>
                <a:ea typeface="Calibri"/>
                <a:cs typeface="Calibri"/>
                <a:sym typeface="Calibri"/>
              </a:rPr>
            </a:br>
            <a:r>
              <a:rPr lang="en-US" sz="1600" b="0" i="0" u="none" strike="noStrike">
                <a:solidFill>
                  <a:srgbClr val="064662"/>
                </a:solidFill>
                <a:latin typeface="Arial"/>
                <a:ea typeface="Arial"/>
                <a:cs typeface="Arial"/>
                <a:sym typeface="Arial"/>
              </a:rPr>
              <a:t>Community wellbeing</a:t>
            </a:r>
            <a:endParaRPr sz="1566"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566" b="0">
                <a:solidFill>
                  <a:schemeClr val="dk1"/>
                </a:solidFill>
                <a:latin typeface="Calibri"/>
                <a:ea typeface="Calibri"/>
                <a:cs typeface="Calibri"/>
                <a:sym typeface="Calibri"/>
              </a:rPr>
            </a:br>
            <a:r>
              <a:rPr lang="en-US" sz="1600" b="0" i="0" u="none" strike="noStrike">
                <a:solidFill>
                  <a:srgbClr val="064662"/>
                </a:solidFill>
                <a:latin typeface="Arial"/>
                <a:ea typeface="Arial"/>
                <a:cs typeface="Arial"/>
                <a:sym typeface="Arial"/>
              </a:rPr>
              <a:t>Cultural preservation</a:t>
            </a:r>
            <a:endParaRPr sz="1566"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566" b="0">
                <a:solidFill>
                  <a:schemeClr val="dk1"/>
                </a:solidFill>
                <a:latin typeface="Calibri"/>
                <a:ea typeface="Calibri"/>
                <a:cs typeface="Calibri"/>
                <a:sym typeface="Calibri"/>
              </a:rPr>
            </a:br>
            <a:r>
              <a:rPr lang="en-US" sz="1600" b="0" i="0" u="none" strike="noStrike">
                <a:solidFill>
                  <a:srgbClr val="064662"/>
                </a:solidFill>
                <a:latin typeface="Arial"/>
                <a:ea typeface="Arial"/>
                <a:cs typeface="Arial"/>
                <a:sym typeface="Arial"/>
              </a:rPr>
              <a:t>Climate change mitigation</a:t>
            </a:r>
            <a:endParaRPr sz="1566"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566" b="0">
                <a:solidFill>
                  <a:schemeClr val="dk1"/>
                </a:solidFill>
                <a:latin typeface="Calibri"/>
                <a:ea typeface="Calibri"/>
                <a:cs typeface="Calibri"/>
                <a:sym typeface="Calibri"/>
              </a:rPr>
            </a:br>
            <a:r>
              <a:rPr lang="en-US" sz="1600" b="0" i="0" u="none" strike="noStrike">
                <a:solidFill>
                  <a:srgbClr val="064662"/>
                </a:solidFill>
                <a:latin typeface="Arial"/>
                <a:ea typeface="Arial"/>
                <a:cs typeface="Arial"/>
                <a:sym typeface="Arial"/>
              </a:rPr>
              <a:t>Biodiversity protection</a:t>
            </a:r>
            <a:endParaRPr sz="1566">
              <a:solidFill>
                <a:schemeClr val="dk1"/>
              </a:solidFill>
              <a:latin typeface="Calibri"/>
              <a:ea typeface="Calibri"/>
              <a:cs typeface="Calibri"/>
              <a:sym typeface="Calibri"/>
            </a:endParaRPr>
          </a:p>
        </p:txBody>
      </p:sp>
      <p:sp>
        <p:nvSpPr>
          <p:cNvPr id="150" name="Google Shape;150;p8"/>
          <p:cNvSpPr txBox="1"/>
          <p:nvPr/>
        </p:nvSpPr>
        <p:spPr>
          <a:xfrm>
            <a:off x="4273110" y="2133600"/>
            <a:ext cx="3917071" cy="28392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u="none" strike="noStrike">
                <a:solidFill>
                  <a:srgbClr val="064662"/>
                </a:solidFill>
                <a:latin typeface="Arial"/>
                <a:ea typeface="Arial"/>
                <a:cs typeface="Arial"/>
                <a:sym typeface="Arial"/>
              </a:rPr>
              <a:t>Using natural resources to make electricity in a way that doesn't harm the planet and can keep working forever.</a:t>
            </a:r>
            <a:endParaRPr/>
          </a:p>
          <a:p>
            <a:pPr marL="0" marR="0" lvl="0" indent="0" algn="ctr" rtl="0">
              <a:spcBef>
                <a:spcPts val="0"/>
              </a:spcBef>
              <a:spcAft>
                <a:spcPts val="0"/>
              </a:spcAft>
              <a:buNone/>
            </a:pPr>
            <a:endParaRPr sz="1050" b="0" i="0" u="none" strike="noStrike">
              <a:solidFill>
                <a:srgbClr val="064662"/>
              </a:solidFill>
              <a:latin typeface="Arial"/>
              <a:ea typeface="Arial"/>
              <a:cs typeface="Arial"/>
              <a:sym typeface="Arial"/>
            </a:endParaRPr>
          </a:p>
          <a:p>
            <a:pPr marL="0" marR="0" lvl="0" indent="0" algn="ctr" rtl="0">
              <a:spcBef>
                <a:spcPts val="0"/>
              </a:spcBef>
              <a:spcAft>
                <a:spcPts val="0"/>
              </a:spcAft>
              <a:buNone/>
            </a:pPr>
            <a:r>
              <a:rPr lang="en-US" sz="1050" b="0" i="0" u="none" strike="noStrike">
                <a:solidFill>
                  <a:srgbClr val="064662"/>
                </a:solidFill>
                <a:latin typeface="Arial"/>
                <a:ea typeface="Arial"/>
                <a:cs typeface="Arial"/>
                <a:sym typeface="Arial"/>
              </a:rPr>
              <a:t>Homes that people can rent or buy without spending too much money, so they have enough left for other important things.</a:t>
            </a:r>
            <a:endParaRPr/>
          </a:p>
          <a:p>
            <a:pPr marL="0" marR="0" lvl="0" indent="0" algn="ctr" rtl="0">
              <a:spcBef>
                <a:spcPts val="0"/>
              </a:spcBef>
              <a:spcAft>
                <a:spcPts val="0"/>
              </a:spcAft>
              <a:buNone/>
            </a:pPr>
            <a:endParaRPr sz="1050" b="0" i="0" u="none" strike="noStrike">
              <a:solidFill>
                <a:srgbClr val="064662"/>
              </a:solidFill>
              <a:latin typeface="Arial"/>
              <a:ea typeface="Arial"/>
              <a:cs typeface="Arial"/>
              <a:sym typeface="Arial"/>
            </a:endParaRPr>
          </a:p>
          <a:p>
            <a:pPr marL="0" marR="0" lvl="0" indent="0" algn="ctr" rtl="0">
              <a:spcBef>
                <a:spcPts val="0"/>
              </a:spcBef>
              <a:spcAft>
                <a:spcPts val="0"/>
              </a:spcAft>
              <a:buNone/>
            </a:pPr>
            <a:r>
              <a:rPr lang="en-US" sz="1050" b="0" i="0" u="none" strike="noStrike">
                <a:solidFill>
                  <a:srgbClr val="064662"/>
                </a:solidFill>
                <a:latin typeface="Arial"/>
                <a:ea typeface="Arial"/>
                <a:cs typeface="Arial"/>
                <a:sym typeface="Arial"/>
              </a:rPr>
              <a:t>When everyone in an area feels happy, healthy, safe, and supported.</a:t>
            </a:r>
            <a:endParaRPr/>
          </a:p>
          <a:p>
            <a:pPr marL="0" marR="0" lvl="0" indent="0" algn="ctr" rtl="0">
              <a:spcBef>
                <a:spcPts val="0"/>
              </a:spcBef>
              <a:spcAft>
                <a:spcPts val="0"/>
              </a:spcAft>
              <a:buNone/>
            </a:pPr>
            <a:endParaRPr sz="1050" b="0" i="0" u="none" strike="noStrike">
              <a:solidFill>
                <a:srgbClr val="064662"/>
              </a:solidFill>
              <a:latin typeface="Arial"/>
              <a:ea typeface="Arial"/>
              <a:cs typeface="Arial"/>
              <a:sym typeface="Arial"/>
            </a:endParaRPr>
          </a:p>
          <a:p>
            <a:pPr marL="0" marR="0" lvl="0" indent="0" algn="ctr" rtl="0">
              <a:spcBef>
                <a:spcPts val="0"/>
              </a:spcBef>
              <a:spcAft>
                <a:spcPts val="0"/>
              </a:spcAft>
              <a:buNone/>
            </a:pPr>
            <a:r>
              <a:rPr lang="en-US" sz="1050" b="0" i="0" u="none" strike="noStrike">
                <a:solidFill>
                  <a:srgbClr val="064662"/>
                </a:solidFill>
                <a:latin typeface="Arial"/>
                <a:ea typeface="Arial"/>
                <a:cs typeface="Arial"/>
                <a:sym typeface="Arial"/>
              </a:rPr>
              <a:t>Keeping and celebrating the traditions, stories, and customs of different groups of people so they aren't lost over time.</a:t>
            </a:r>
            <a:endParaRPr/>
          </a:p>
          <a:p>
            <a:pPr marL="0" marR="0" lvl="0" indent="0" algn="ctr" rtl="0">
              <a:spcBef>
                <a:spcPts val="0"/>
              </a:spcBef>
              <a:spcAft>
                <a:spcPts val="0"/>
              </a:spcAft>
              <a:buNone/>
            </a:pPr>
            <a:endParaRPr sz="1050" b="0" i="0" u="none" strike="noStrike">
              <a:solidFill>
                <a:srgbClr val="064662"/>
              </a:solidFill>
              <a:latin typeface="Arial"/>
              <a:ea typeface="Arial"/>
              <a:cs typeface="Arial"/>
              <a:sym typeface="Arial"/>
            </a:endParaRPr>
          </a:p>
          <a:p>
            <a:pPr marL="0" marR="0" lvl="0" indent="0" algn="ctr" rtl="0">
              <a:spcBef>
                <a:spcPts val="0"/>
              </a:spcBef>
              <a:spcAft>
                <a:spcPts val="0"/>
              </a:spcAft>
              <a:buNone/>
            </a:pPr>
            <a:r>
              <a:rPr lang="en-US" sz="1050" b="0" i="0" u="none" strike="noStrike">
                <a:solidFill>
                  <a:srgbClr val="064662"/>
                </a:solidFill>
                <a:latin typeface="Arial"/>
                <a:ea typeface="Arial"/>
                <a:cs typeface="Arial"/>
                <a:sym typeface="Arial"/>
              </a:rPr>
              <a:t>Taking actions to reduce the harmful effects of climate change by using fewer fossil fuels and protecting the environment.</a:t>
            </a:r>
            <a:endParaRPr/>
          </a:p>
          <a:p>
            <a:pPr marL="0" marR="0" lvl="0" indent="0" algn="ctr" rtl="0">
              <a:spcBef>
                <a:spcPts val="0"/>
              </a:spcBef>
              <a:spcAft>
                <a:spcPts val="0"/>
              </a:spcAft>
              <a:buNone/>
            </a:pPr>
            <a:endParaRPr sz="1050" b="0" i="0" u="none" strike="noStrike">
              <a:solidFill>
                <a:srgbClr val="064662"/>
              </a:solidFill>
              <a:latin typeface="Arial"/>
              <a:ea typeface="Arial"/>
              <a:cs typeface="Arial"/>
              <a:sym typeface="Arial"/>
            </a:endParaRPr>
          </a:p>
          <a:p>
            <a:pPr marL="0" marR="0" lvl="0" indent="0" algn="ctr" rtl="0">
              <a:spcBef>
                <a:spcPts val="0"/>
              </a:spcBef>
              <a:spcAft>
                <a:spcPts val="0"/>
              </a:spcAft>
              <a:buNone/>
            </a:pPr>
            <a:r>
              <a:rPr lang="en-US" sz="1050" b="0" i="0" u="none" strike="noStrike">
                <a:solidFill>
                  <a:srgbClr val="064662"/>
                </a:solidFill>
                <a:latin typeface="Arial"/>
                <a:ea typeface="Arial"/>
                <a:cs typeface="Arial"/>
                <a:sym typeface="Arial"/>
              </a:rPr>
              <a:t>Taking care of all the different plants, animals, and places on Earth to keep them safe and healthy for the future.</a:t>
            </a:r>
            <a:endParaRPr/>
          </a:p>
        </p:txBody>
      </p:sp>
      <p:sp>
        <p:nvSpPr>
          <p:cNvPr id="151" name="Google Shape;151;p8"/>
          <p:cNvSpPr/>
          <p:nvPr/>
        </p:nvSpPr>
        <p:spPr>
          <a:xfrm>
            <a:off x="1107030" y="2133600"/>
            <a:ext cx="2712496"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52" name="Google Shape;152;p8"/>
          <p:cNvSpPr/>
          <p:nvPr/>
        </p:nvSpPr>
        <p:spPr>
          <a:xfrm>
            <a:off x="1107029" y="2609850"/>
            <a:ext cx="2712496"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53" name="Google Shape;153;p8"/>
          <p:cNvSpPr/>
          <p:nvPr/>
        </p:nvSpPr>
        <p:spPr>
          <a:xfrm>
            <a:off x="1107029" y="3086100"/>
            <a:ext cx="2712496"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54" name="Google Shape;154;p8"/>
          <p:cNvSpPr/>
          <p:nvPr/>
        </p:nvSpPr>
        <p:spPr>
          <a:xfrm>
            <a:off x="1107029" y="3558938"/>
            <a:ext cx="2712496"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55" name="Google Shape;155;p8"/>
          <p:cNvSpPr/>
          <p:nvPr/>
        </p:nvSpPr>
        <p:spPr>
          <a:xfrm>
            <a:off x="1107029" y="4052532"/>
            <a:ext cx="2712496"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56" name="Google Shape;156;p8"/>
          <p:cNvSpPr/>
          <p:nvPr/>
        </p:nvSpPr>
        <p:spPr>
          <a:xfrm>
            <a:off x="1097504" y="4530987"/>
            <a:ext cx="2712496"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57" name="Google Shape;157;p8"/>
          <p:cNvSpPr/>
          <p:nvPr/>
        </p:nvSpPr>
        <p:spPr>
          <a:xfrm>
            <a:off x="4297905" y="2143125"/>
            <a:ext cx="3917070"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58" name="Google Shape;158;p8"/>
          <p:cNvSpPr/>
          <p:nvPr/>
        </p:nvSpPr>
        <p:spPr>
          <a:xfrm>
            <a:off x="4297904" y="2619375"/>
            <a:ext cx="3917070"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59" name="Google Shape;159;p8"/>
          <p:cNvSpPr/>
          <p:nvPr/>
        </p:nvSpPr>
        <p:spPr>
          <a:xfrm>
            <a:off x="4297904" y="3095625"/>
            <a:ext cx="3917070"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60" name="Google Shape;160;p8"/>
          <p:cNvSpPr/>
          <p:nvPr/>
        </p:nvSpPr>
        <p:spPr>
          <a:xfrm>
            <a:off x="4297904" y="3568463"/>
            <a:ext cx="3917070"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61" name="Google Shape;161;p8"/>
          <p:cNvSpPr/>
          <p:nvPr/>
        </p:nvSpPr>
        <p:spPr>
          <a:xfrm>
            <a:off x="4297904" y="4062057"/>
            <a:ext cx="3917070"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62" name="Google Shape;162;p8"/>
          <p:cNvSpPr/>
          <p:nvPr/>
        </p:nvSpPr>
        <p:spPr>
          <a:xfrm>
            <a:off x="4288379" y="4540512"/>
            <a:ext cx="3917070"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cxnSp>
        <p:nvCxnSpPr>
          <p:cNvPr id="163" name="Google Shape;163;p8"/>
          <p:cNvCxnSpPr>
            <a:stCxn id="151" idx="3"/>
          </p:cNvCxnSpPr>
          <p:nvPr/>
        </p:nvCxnSpPr>
        <p:spPr>
          <a:xfrm rot="10800000" flipH="1">
            <a:off x="3819526" y="2350275"/>
            <a:ext cx="468900" cy="240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164" name="Google Shape;164;p8"/>
          <p:cNvCxnSpPr/>
          <p:nvPr/>
        </p:nvCxnSpPr>
        <p:spPr>
          <a:xfrm rot="10800000" flipH="1">
            <a:off x="3816654" y="2832825"/>
            <a:ext cx="468853" cy="2381"/>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165" name="Google Shape;165;p8"/>
          <p:cNvCxnSpPr/>
          <p:nvPr/>
        </p:nvCxnSpPr>
        <p:spPr>
          <a:xfrm rot="10800000" flipH="1">
            <a:off x="3813782" y="3302794"/>
            <a:ext cx="468853" cy="2381"/>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166" name="Google Shape;166;p8"/>
          <p:cNvCxnSpPr/>
          <p:nvPr/>
        </p:nvCxnSpPr>
        <p:spPr>
          <a:xfrm rot="10800000" flipH="1">
            <a:off x="3813782" y="3784392"/>
            <a:ext cx="468853" cy="2381"/>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167" name="Google Shape;167;p8"/>
          <p:cNvCxnSpPr/>
          <p:nvPr/>
        </p:nvCxnSpPr>
        <p:spPr>
          <a:xfrm rot="10800000" flipH="1">
            <a:off x="3825352" y="4263609"/>
            <a:ext cx="468853" cy="2381"/>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168" name="Google Shape;168;p8"/>
          <p:cNvCxnSpPr/>
          <p:nvPr/>
        </p:nvCxnSpPr>
        <p:spPr>
          <a:xfrm rot="10800000" flipH="1">
            <a:off x="3813782" y="4739506"/>
            <a:ext cx="468853" cy="2381"/>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169" name="Google Shape;169;p8"/>
          <p:cNvSpPr/>
          <p:nvPr/>
        </p:nvSpPr>
        <p:spPr>
          <a:xfrm>
            <a:off x="-1305025" y="-1080575"/>
            <a:ext cx="2096700" cy="1876200"/>
          </a:xfrm>
          <a:prstGeom prst="ellipse">
            <a:avLst/>
          </a:prstGeom>
          <a:solidFill>
            <a:srgbClr val="B9D9E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p:cNvSpPr txBox="1">
            <a:spLocks noGrp="1"/>
          </p:cNvSpPr>
          <p:nvPr>
            <p:ph type="sldNum" idx="12"/>
          </p:nvPr>
        </p:nvSpPr>
        <p:spPr>
          <a:xfrm>
            <a:off x="266700" y="4079810"/>
            <a:ext cx="566400" cy="137100"/>
          </a:xfrm>
          <a:prstGeom prst="rect">
            <a:avLst/>
          </a:prstGeom>
          <a:noFill/>
          <a:ln>
            <a:noFill/>
          </a:ln>
        </p:spPr>
        <p:txBody>
          <a:bodyPr spcFirstLastPara="1" wrap="square" lIns="99525" tIns="49750" rIns="99525" bIns="49750" anchor="ctr" anchorCtr="0">
            <a:noAutofit/>
          </a:bodyPr>
          <a:lstStyle/>
          <a:p>
            <a:pPr marL="0" lvl="0" indent="0" algn="l" rtl="0">
              <a:lnSpc>
                <a:spcPct val="100000"/>
              </a:lnSpc>
              <a:spcBef>
                <a:spcPts val="0"/>
              </a:spcBef>
              <a:spcAft>
                <a:spcPts val="0"/>
              </a:spcAft>
              <a:buSzPts val="748"/>
              <a:buNone/>
            </a:pPr>
            <a:fld id="{00000000-1234-1234-1234-123412341234}" type="slidenum">
              <a:rPr lang="en-US"/>
              <a:t>9</a:t>
            </a:fld>
            <a:endParaRPr/>
          </a:p>
        </p:txBody>
      </p:sp>
      <p:sp>
        <p:nvSpPr>
          <p:cNvPr id="175" name="Google Shape;175;p9"/>
          <p:cNvSpPr txBox="1">
            <a:spLocks noGrp="1"/>
          </p:cNvSpPr>
          <p:nvPr>
            <p:ph type="body" idx="1"/>
          </p:nvPr>
        </p:nvSpPr>
        <p:spPr>
          <a:xfrm>
            <a:off x="0" y="454954"/>
            <a:ext cx="9144000" cy="716648"/>
          </a:xfrm>
          <a:prstGeom prst="rect">
            <a:avLst/>
          </a:prstGeom>
          <a:noFill/>
          <a:ln>
            <a:noFill/>
          </a:ln>
        </p:spPr>
        <p:txBody>
          <a:bodyPr spcFirstLastPara="1" wrap="square" lIns="99525" tIns="49750" rIns="99525" bIns="49750" anchor="t" anchorCtr="0">
            <a:noAutofit/>
          </a:bodyPr>
          <a:lstStyle/>
          <a:p>
            <a:pPr marL="0" lvl="0" indent="0" algn="ctr" rtl="0">
              <a:lnSpc>
                <a:spcPct val="100000"/>
              </a:lnSpc>
              <a:spcBef>
                <a:spcPts val="0"/>
              </a:spcBef>
              <a:spcAft>
                <a:spcPts val="0"/>
              </a:spcAft>
              <a:buClr>
                <a:srgbClr val="64A4CA"/>
              </a:buClr>
              <a:buSzPts val="3200"/>
              <a:buNone/>
            </a:pPr>
            <a:r>
              <a:rPr lang="en-US" sz="4000" b="1"/>
              <a:t>Big challenges in the world today</a:t>
            </a:r>
            <a:endParaRPr b="1"/>
          </a:p>
        </p:txBody>
      </p:sp>
      <p:sp>
        <p:nvSpPr>
          <p:cNvPr id="176" name="Google Shape;176;p9"/>
          <p:cNvSpPr txBox="1"/>
          <p:nvPr/>
        </p:nvSpPr>
        <p:spPr>
          <a:xfrm>
            <a:off x="4739640" y="1705327"/>
            <a:ext cx="3855720" cy="2623758"/>
          </a:xfrm>
          <a:prstGeom prst="rect">
            <a:avLst/>
          </a:prstGeom>
          <a:noFill/>
          <a:ln>
            <a:noFill/>
          </a:ln>
        </p:spPr>
        <p:txBody>
          <a:bodyPr spcFirstLastPara="1" wrap="square" lIns="99525" tIns="49750" rIns="99525" bIns="49750" anchor="t" anchorCtr="0">
            <a:noAutofit/>
          </a:bodyPr>
          <a:lstStyle/>
          <a:p>
            <a:pPr marL="63500" marR="0" lvl="0" indent="0" algn="ctr" rtl="0">
              <a:lnSpc>
                <a:spcPct val="100000"/>
              </a:lnSpc>
              <a:spcBef>
                <a:spcPts val="0"/>
              </a:spcBef>
              <a:spcAft>
                <a:spcPts val="0"/>
              </a:spcAft>
              <a:buClr>
                <a:srgbClr val="64A4CA"/>
              </a:buClr>
              <a:buSzPts val="2000"/>
              <a:buFont typeface="Arial"/>
              <a:buNone/>
            </a:pPr>
            <a:r>
              <a:rPr lang="en-US" sz="2000" i="0" u="none" strike="noStrike" cap="none">
                <a:solidFill>
                  <a:srgbClr val="64A4CA"/>
                </a:solidFill>
                <a:latin typeface="Arial"/>
                <a:ea typeface="Arial"/>
                <a:cs typeface="Arial"/>
                <a:sym typeface="Arial"/>
              </a:rPr>
              <a:t>Number the big challenges from 1-6 based on which you think is the most important.   </a:t>
            </a:r>
            <a:endParaRPr/>
          </a:p>
          <a:p>
            <a:pPr marL="63500" marR="0" lvl="0" indent="0" algn="ctr" rtl="0">
              <a:lnSpc>
                <a:spcPct val="100000"/>
              </a:lnSpc>
              <a:spcBef>
                <a:spcPts val="0"/>
              </a:spcBef>
              <a:spcAft>
                <a:spcPts val="0"/>
              </a:spcAft>
              <a:buClr>
                <a:srgbClr val="64A4CA"/>
              </a:buClr>
              <a:buSzPts val="1400"/>
              <a:buFont typeface="Arial"/>
              <a:buNone/>
            </a:pPr>
            <a:r>
              <a:rPr lang="en-US" sz="1400" i="0" u="none" strike="noStrike" cap="none">
                <a:solidFill>
                  <a:srgbClr val="64A4CA"/>
                </a:solidFill>
                <a:latin typeface="Arial"/>
                <a:ea typeface="Arial"/>
                <a:cs typeface="Arial"/>
                <a:sym typeface="Arial"/>
              </a:rPr>
              <a:t>(1 = most important 6 = least important)</a:t>
            </a:r>
            <a:endParaRPr/>
          </a:p>
          <a:p>
            <a:pPr marL="63500" marR="0" lvl="0" indent="0" algn="ctr" rtl="0">
              <a:lnSpc>
                <a:spcPct val="100000"/>
              </a:lnSpc>
              <a:spcBef>
                <a:spcPts val="0"/>
              </a:spcBef>
              <a:spcAft>
                <a:spcPts val="0"/>
              </a:spcAft>
              <a:buClr>
                <a:schemeClr val="dk1"/>
              </a:buClr>
              <a:buSzPts val="2000"/>
              <a:buFont typeface="Calibri"/>
              <a:buNone/>
            </a:pPr>
            <a:endParaRPr sz="2000" i="0" u="none" strike="noStrike" cap="none">
              <a:solidFill>
                <a:srgbClr val="64A4CA"/>
              </a:solidFill>
              <a:latin typeface="Arial"/>
              <a:ea typeface="Arial"/>
              <a:cs typeface="Arial"/>
              <a:sym typeface="Arial"/>
            </a:endParaRPr>
          </a:p>
          <a:p>
            <a:pPr marL="63500" marR="0" lvl="0" indent="0" algn="ctr" rtl="0">
              <a:lnSpc>
                <a:spcPct val="100000"/>
              </a:lnSpc>
              <a:spcBef>
                <a:spcPts val="0"/>
              </a:spcBef>
              <a:spcAft>
                <a:spcPts val="0"/>
              </a:spcAft>
              <a:buClr>
                <a:srgbClr val="004B74"/>
              </a:buClr>
              <a:buSzPts val="2000"/>
              <a:buFont typeface="Arial"/>
              <a:buNone/>
            </a:pPr>
            <a:r>
              <a:rPr lang="en-US" sz="2000" b="1" i="0" u="none" strike="noStrike" cap="none">
                <a:solidFill>
                  <a:srgbClr val="004B74"/>
                </a:solidFill>
                <a:latin typeface="Arial"/>
                <a:ea typeface="Arial"/>
                <a:cs typeface="Arial"/>
                <a:sym typeface="Arial"/>
              </a:rPr>
              <a:t>Which challenge do you think is the most important? Explain why.</a:t>
            </a:r>
            <a:endParaRPr/>
          </a:p>
        </p:txBody>
      </p:sp>
      <p:pic>
        <p:nvPicPr>
          <p:cNvPr id="177" name="Google Shape;177;p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0" cy="493054"/>
          </a:xfrm>
          <a:prstGeom prst="rect">
            <a:avLst/>
          </a:prstGeom>
          <a:noFill/>
          <a:ln>
            <a:noFill/>
          </a:ln>
        </p:spPr>
      </p:pic>
      <p:sp>
        <p:nvSpPr>
          <p:cNvPr id="178" name="Google Shape;178;p9"/>
          <p:cNvSpPr txBox="1"/>
          <p:nvPr/>
        </p:nvSpPr>
        <p:spPr>
          <a:xfrm>
            <a:off x="678571" y="1664656"/>
            <a:ext cx="2952750" cy="27744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a:solidFill>
                  <a:srgbClr val="064662"/>
                </a:solidFill>
                <a:latin typeface="Arial"/>
                <a:ea typeface="Arial"/>
                <a:cs typeface="Arial"/>
                <a:sym typeface="Arial"/>
              </a:rPr>
              <a:t>Sustainable energy</a:t>
            </a:r>
            <a:endParaRPr sz="1566"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566" b="0">
                <a:solidFill>
                  <a:schemeClr val="dk1"/>
                </a:solidFill>
                <a:latin typeface="Calibri"/>
                <a:ea typeface="Calibri"/>
                <a:cs typeface="Calibri"/>
                <a:sym typeface="Calibri"/>
              </a:rPr>
            </a:br>
            <a:r>
              <a:rPr lang="en-US" sz="1600" b="0" i="0" u="none" strike="noStrike">
                <a:solidFill>
                  <a:srgbClr val="064662"/>
                </a:solidFill>
                <a:latin typeface="Arial"/>
                <a:ea typeface="Arial"/>
                <a:cs typeface="Arial"/>
                <a:sym typeface="Arial"/>
              </a:rPr>
              <a:t>Affordable housing</a:t>
            </a:r>
            <a:endParaRPr sz="1566"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566" b="0">
                <a:solidFill>
                  <a:schemeClr val="dk1"/>
                </a:solidFill>
                <a:latin typeface="Calibri"/>
                <a:ea typeface="Calibri"/>
                <a:cs typeface="Calibri"/>
                <a:sym typeface="Calibri"/>
              </a:rPr>
            </a:br>
            <a:r>
              <a:rPr lang="en-US" sz="1600" b="0" i="0" u="none" strike="noStrike">
                <a:solidFill>
                  <a:srgbClr val="064662"/>
                </a:solidFill>
                <a:latin typeface="Arial"/>
                <a:ea typeface="Arial"/>
                <a:cs typeface="Arial"/>
                <a:sym typeface="Arial"/>
              </a:rPr>
              <a:t>Community wellbeing</a:t>
            </a:r>
            <a:endParaRPr sz="1566"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566" b="0">
                <a:solidFill>
                  <a:schemeClr val="dk1"/>
                </a:solidFill>
                <a:latin typeface="Calibri"/>
                <a:ea typeface="Calibri"/>
                <a:cs typeface="Calibri"/>
                <a:sym typeface="Calibri"/>
              </a:rPr>
            </a:br>
            <a:r>
              <a:rPr lang="en-US" sz="1600" b="0" i="0" u="none" strike="noStrike">
                <a:solidFill>
                  <a:srgbClr val="064662"/>
                </a:solidFill>
                <a:latin typeface="Arial"/>
                <a:ea typeface="Arial"/>
                <a:cs typeface="Arial"/>
                <a:sym typeface="Arial"/>
              </a:rPr>
              <a:t>Cultural preservation</a:t>
            </a:r>
            <a:endParaRPr sz="1566"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566" b="0">
                <a:solidFill>
                  <a:schemeClr val="dk1"/>
                </a:solidFill>
                <a:latin typeface="Calibri"/>
                <a:ea typeface="Calibri"/>
                <a:cs typeface="Calibri"/>
                <a:sym typeface="Calibri"/>
              </a:rPr>
            </a:br>
            <a:r>
              <a:rPr lang="en-US" sz="1600" b="0" i="0" u="none" strike="noStrike">
                <a:solidFill>
                  <a:srgbClr val="064662"/>
                </a:solidFill>
                <a:latin typeface="Arial"/>
                <a:ea typeface="Arial"/>
                <a:cs typeface="Arial"/>
                <a:sym typeface="Arial"/>
              </a:rPr>
              <a:t>Climate change mitigation</a:t>
            </a:r>
            <a:endParaRPr sz="1566" b="0">
              <a:solidFill>
                <a:schemeClr val="dk1"/>
              </a:solidFill>
              <a:latin typeface="Calibri"/>
              <a:ea typeface="Calibri"/>
              <a:cs typeface="Calibri"/>
              <a:sym typeface="Calibri"/>
            </a:endParaRPr>
          </a:p>
          <a:p>
            <a:pPr marL="0" marR="0" lvl="0" indent="0" algn="ctr" rtl="0">
              <a:spcBef>
                <a:spcPts val="0"/>
              </a:spcBef>
              <a:spcAft>
                <a:spcPts val="0"/>
              </a:spcAft>
              <a:buNone/>
            </a:pPr>
            <a:br>
              <a:rPr lang="en-US" sz="1566" b="0">
                <a:solidFill>
                  <a:schemeClr val="dk1"/>
                </a:solidFill>
                <a:latin typeface="Calibri"/>
                <a:ea typeface="Calibri"/>
                <a:cs typeface="Calibri"/>
                <a:sym typeface="Calibri"/>
              </a:rPr>
            </a:br>
            <a:r>
              <a:rPr lang="en-US" sz="1600" b="0" i="0" u="none" strike="noStrike">
                <a:solidFill>
                  <a:srgbClr val="064662"/>
                </a:solidFill>
                <a:latin typeface="Arial"/>
                <a:ea typeface="Arial"/>
                <a:cs typeface="Arial"/>
                <a:sym typeface="Arial"/>
              </a:rPr>
              <a:t>Biodiversity protection</a:t>
            </a:r>
            <a:endParaRPr sz="1566">
              <a:solidFill>
                <a:schemeClr val="dk1"/>
              </a:solidFill>
              <a:latin typeface="Calibri"/>
              <a:ea typeface="Calibri"/>
              <a:cs typeface="Calibri"/>
              <a:sym typeface="Calibri"/>
            </a:endParaRPr>
          </a:p>
        </p:txBody>
      </p:sp>
      <p:sp>
        <p:nvSpPr>
          <p:cNvPr id="179" name="Google Shape;179;p9"/>
          <p:cNvSpPr/>
          <p:nvPr/>
        </p:nvSpPr>
        <p:spPr>
          <a:xfrm>
            <a:off x="833101" y="1626556"/>
            <a:ext cx="2712496"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80" name="Google Shape;180;p9"/>
          <p:cNvSpPr/>
          <p:nvPr/>
        </p:nvSpPr>
        <p:spPr>
          <a:xfrm>
            <a:off x="833100" y="2102806"/>
            <a:ext cx="2712496"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81" name="Google Shape;181;p9"/>
          <p:cNvSpPr/>
          <p:nvPr/>
        </p:nvSpPr>
        <p:spPr>
          <a:xfrm>
            <a:off x="833100" y="2579056"/>
            <a:ext cx="2712496"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82" name="Google Shape;182;p9"/>
          <p:cNvSpPr/>
          <p:nvPr/>
        </p:nvSpPr>
        <p:spPr>
          <a:xfrm>
            <a:off x="833100" y="3051894"/>
            <a:ext cx="2712496"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83" name="Google Shape;183;p9"/>
          <p:cNvSpPr/>
          <p:nvPr/>
        </p:nvSpPr>
        <p:spPr>
          <a:xfrm>
            <a:off x="833100" y="3545488"/>
            <a:ext cx="2712496"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84" name="Google Shape;184;p9"/>
          <p:cNvSpPr/>
          <p:nvPr/>
        </p:nvSpPr>
        <p:spPr>
          <a:xfrm>
            <a:off x="823575" y="4023943"/>
            <a:ext cx="2712496" cy="43815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66">
              <a:solidFill>
                <a:schemeClr val="lt1"/>
              </a:solidFill>
              <a:latin typeface="Calibri"/>
              <a:ea typeface="Calibri"/>
              <a:cs typeface="Calibri"/>
              <a:sym typeface="Calibri"/>
            </a:endParaRPr>
          </a:p>
        </p:txBody>
      </p:sp>
      <p:sp>
        <p:nvSpPr>
          <p:cNvPr id="185" name="Google Shape;185;p9"/>
          <p:cNvSpPr/>
          <p:nvPr/>
        </p:nvSpPr>
        <p:spPr>
          <a:xfrm>
            <a:off x="-1305025" y="-1080575"/>
            <a:ext cx="2096700" cy="1876200"/>
          </a:xfrm>
          <a:prstGeom prst="ellipse">
            <a:avLst/>
          </a:prstGeom>
          <a:solidFill>
            <a:srgbClr val="B9D9E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Amds_02-1_DC16319B_rtpi_presentation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TPI Text Slid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6B7DA7C92667409C6E262F89D384DB" ma:contentTypeVersion="27" ma:contentTypeDescription="Create a new document." ma:contentTypeScope="" ma:versionID="34ecda728eab3dee28a6bed0da7cd65b">
  <xsd:schema xmlns:xsd="http://www.w3.org/2001/XMLSchema" xmlns:xs="http://www.w3.org/2001/XMLSchema" xmlns:p="http://schemas.microsoft.com/office/2006/metadata/properties" xmlns:ns1="http://schemas.microsoft.com/sharepoint/v3" xmlns:ns2="97bab0f5-5461-4980-b7a8-2eaba32d3f0c" xmlns:ns3="4e614f2d-a433-420b-85a4-45591aff4460" targetNamespace="http://schemas.microsoft.com/office/2006/metadata/properties" ma:root="true" ma:fieldsID="93bc2b167f96c31498848e1846266103" ns1:_="" ns2:_="" ns3:_="">
    <xsd:import namespace="http://schemas.microsoft.com/sharepoint/v3"/>
    <xsd:import namespace="97bab0f5-5461-4980-b7a8-2eaba32d3f0c"/>
    <xsd:import namespace="4e614f2d-a433-420b-85a4-45591aff4460"/>
    <xsd:element name="properties">
      <xsd:complexType>
        <xsd:sequence>
          <xsd:element name="documentManagement">
            <xsd:complexType>
              <xsd:all>
                <xsd:element ref="ns2:TaxKeywordTaxHTField" minOccurs="0"/>
                <xsd:element ref="ns2:TaxCatchAll" minOccurs="0"/>
                <xsd:element ref="ns1:AverageRating" minOccurs="0"/>
                <xsd:element ref="ns1:RatingCount" minOccurs="0"/>
                <xsd:element ref="ns1:RatedBy" minOccurs="0"/>
                <xsd:element ref="ns1:Ratings" minOccurs="0"/>
                <xsd:element ref="ns1:LikesCount" minOccurs="0"/>
                <xsd:element ref="ns1:LikedBy"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1" nillable="true" ma:displayName="Rating (0-5)" ma:decimals="2" ma:description="Average value of all the ratings that have been submitted" ma:internalName="AverageRating" ma:readOnly="true">
      <xsd:simpleType>
        <xsd:restriction base="dms:Number"/>
      </xsd:simpleType>
    </xsd:element>
    <xsd:element name="RatingCount" ma:index="12" nillable="true" ma:displayName="Number of Ratings" ma:decimals="0" ma:description="Number of ratings submitted" ma:internalName="RatingCount" ma:readOnly="true">
      <xsd:simpleType>
        <xsd:restriction base="dms:Number"/>
      </xsd:simpleType>
    </xsd:element>
    <xsd:element name="RatedBy" ma:index="13"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4" nillable="true" ma:displayName="User ratings" ma:description="User ratings for the item" ma:hidden="true" ma:internalName="Ratings">
      <xsd:simpleType>
        <xsd:restriction base="dms:Note"/>
      </xsd:simpleType>
    </xsd:element>
    <xsd:element name="LikesCount" ma:index="15" nillable="true" ma:displayName="Number of Likes" ma:internalName="LikesCount">
      <xsd:simpleType>
        <xsd:restriction base="dms:Unknown"/>
      </xsd:simpleType>
    </xsd:element>
    <xsd:element name="LikedBy" ma:index="16"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bab0f5-5461-4980-b7a8-2eaba32d3f0c"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Tags" ma:fieldId="{23f27201-bee3-471e-b2e7-b64fd8b7ca38}" ma:taxonomyMulti="true" ma:sspId="ab79d16c-fdf4-4e01-9e55-3596abf47ba2"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205fa4c8-79e5-4a7c-9248-963b1f92a85d}" ma:internalName="TaxCatchAll" ma:showField="CatchAllData" ma:web="97bab0f5-5461-4980-b7a8-2eaba32d3f0c">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614f2d-a433-420b-85a4-45591aff4460" elementFormDefault="qualified">
    <xsd:import namespace="http://schemas.microsoft.com/office/2006/documentManagement/types"/>
    <xsd:import namespace="http://schemas.microsoft.com/office/infopath/2007/PartnerControls"/>
    <xsd:element name="MediaServiceMetadata" ma:index="19" nillable="true" ma:displayName="MediaServiceMetadata" ma:description="" ma:hidden="true" ma:internalName="MediaServiceMetadata" ma:readOnly="true">
      <xsd:simpleType>
        <xsd:restriction base="dms:Note"/>
      </xsd:simpleType>
    </xsd:element>
    <xsd:element name="MediaServiceFastMetadata" ma:index="20" nillable="true" ma:displayName="MediaServiceFastMetadata" ma:description="" ma:hidden="true" ma:internalName="MediaServiceFastMetadata" ma:readOnly="true">
      <xsd:simpleType>
        <xsd:restriction base="dms:Note"/>
      </xsd:simpleType>
    </xsd:element>
    <xsd:element name="MediaServiceAutoTags" ma:index="21" nillable="true" ma:displayName="MediaServiceAutoTags" ma:description="" ma:internalName="MediaServiceAutoTags" ma:readOnly="true">
      <xsd:simpleType>
        <xsd:restriction base="dms:Text"/>
      </xsd:simpleType>
    </xsd:element>
    <xsd:element name="MediaServiceDateTaken" ma:index="22" nillable="true" ma:displayName="MediaServiceDateTaken" ma:hidden="true" ma:internalName="MediaServiceDateTaken" ma:readOnly="true">
      <xsd:simpleType>
        <xsd:restriction base="dms:Text"/>
      </xsd:simpleType>
    </xsd:element>
    <xsd:element name="MediaServiceLocation" ma:index="23" nillable="true" ma:displayName="MediaServiceLocation" ma:internalName="MediaServiceLocation" ma:readOnly="true">
      <xsd:simpleType>
        <xsd:restriction base="dms:Text"/>
      </xsd:simpleType>
    </xsd:element>
    <xsd:element name="MediaServiceOCR" ma:index="24" nillable="true" ma:displayName="MediaServiceOCR" ma:internalName="MediaServiceOCR" ma:readOnly="true">
      <xsd:simpleType>
        <xsd:restriction base="dms:Note">
          <xsd:maxLength value="255"/>
        </xsd:restriction>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LengthInSeconds" ma:index="29" nillable="true" ma:displayName="Length (seconds)"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ab79d16c-fdf4-4e01-9e55-3596abf47b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941492-BB24-406F-9AB5-60C44DC574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7bab0f5-5461-4980-b7a8-2eaba32d3f0c"/>
    <ds:schemaRef ds:uri="4e614f2d-a433-420b-85a4-45591aff44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673D57-3129-4D0F-B0D3-65933C8CC0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2572</Words>
  <Application>Microsoft Office PowerPoint</Application>
  <PresentationFormat>On-screen Show (16:9)</PresentationFormat>
  <Paragraphs>317</Paragraphs>
  <Slides>24</Slides>
  <Notes>24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24</vt:i4>
      </vt:variant>
    </vt:vector>
  </HeadingPairs>
  <TitlesOfParts>
    <vt:vector size="28" baseType="lpstr">
      <vt:lpstr>Arial</vt:lpstr>
      <vt:lpstr>Calibri</vt:lpstr>
      <vt:lpstr>Amds_02-1_DC16319B_rtpi_presentations</vt:lpstr>
      <vt:lpstr>RTPI Text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Katarina Johansson</dc:creator>
  <cp:lastModifiedBy>Andrew Pilkington</cp:lastModifiedBy>
  <cp:revision>1</cp:revision>
  <dcterms:created xsi:type="dcterms:W3CDTF">2016-11-11T09:50:12Z</dcterms:created>
  <dcterms:modified xsi:type="dcterms:W3CDTF">2024-10-15T14:23:42Z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0x010100D81320C222B9E04F984621161FD4C296</vt:lpwstr>
  </property>
  <property fmtid="{D5CDD505-2E9C-101B-9397-08002B2CF9AE}" pid="3" name="Order">
    <vt:r8>65000</vt:r8>
  </property>
  <property fmtid="{D5CDD505-2E9C-101B-9397-08002B2CF9AE}" pid="4" name="MediaServiceImageTags">
    <vt:lpwstr/>
  </property>
</Properties>
</file>