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2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14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10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86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52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6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82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36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39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4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8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2FF593-0456-4F58-B482-F48BAFA9E7F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797CA5-37B7-4BE9-9AFD-E406E4EB85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05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F3FF12-AF86-96E9-E743-3DD300867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433159"/>
              </p:ext>
            </p:extLst>
          </p:nvPr>
        </p:nvGraphicFramePr>
        <p:xfrm>
          <a:off x="134470" y="147918"/>
          <a:ext cx="6548718" cy="9507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4359">
                  <a:extLst>
                    <a:ext uri="{9D8B030D-6E8A-4147-A177-3AD203B41FA5}">
                      <a16:colId xmlns:a16="http://schemas.microsoft.com/office/drawing/2014/main" val="3534528786"/>
                    </a:ext>
                  </a:extLst>
                </a:gridCol>
                <a:gridCol w="3274359">
                  <a:extLst>
                    <a:ext uri="{9D8B030D-6E8A-4147-A177-3AD203B41FA5}">
                      <a16:colId xmlns:a16="http://schemas.microsoft.com/office/drawing/2014/main" val="50319248"/>
                    </a:ext>
                  </a:extLst>
                </a:gridCol>
              </a:tblGrid>
              <a:tr h="7014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RTPI - 7-11</a:t>
                      </a:r>
                    </a:p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Curriculum Links</a:t>
                      </a:r>
                      <a:endParaRPr lang="en-GB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56122"/>
                  </a:ext>
                </a:extLst>
              </a:tr>
              <a:tr h="3917086">
                <a:tc>
                  <a:txBody>
                    <a:bodyPr/>
                    <a:lstStyle/>
                    <a:p>
                      <a:pPr rtl="0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England (Key Stage 2: Ages 7–11)</a:t>
                      </a:r>
                    </a:p>
                    <a:p>
                      <a:pPr rtl="0"/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rtl="0">
                        <a:buFont typeface="Arial" panose="020B0604020202020204" pitchFamily="34" charset="0"/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Geography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 geography, covering settlements, land use, and economic activity.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Physical geography, which includes understanding landscapes, environments, and how these influence where people live.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Fieldwork: Schools may encourage children to observe their local environments, examining both urban and rural settings, which touches on planning and land use.</a:t>
                      </a:r>
                    </a:p>
                    <a:p>
                      <a:pPr rtl="0"/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Citizenship </a:t>
                      </a:r>
                    </a:p>
                    <a:p>
                      <a:pPr rtl="0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This covers community involvement, encouraging children to think about how local spaces are used and the importance of contributing to decision-making processes, like planning.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Wales (Curriculum for Wales: Ages 7–11)</a:t>
                      </a:r>
                    </a:p>
                    <a:p>
                      <a:pPr rtl="0"/>
                      <a:endParaRPr lang="en-US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Humanities (Geography Focus): 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This covers how human activities affect the world, including urban and rural developments. This is in the following topics: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Understanding the difference between urban and rural areas.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Exploring how land use and human geography impact the environment.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Fieldwork and community projects that involve understanding local spaces, like urban planning themes.</a:t>
                      </a:r>
                    </a:p>
                    <a:p>
                      <a:pPr rtl="0"/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Well-being</a:t>
                      </a:r>
                    </a:p>
                    <a:p>
                      <a:pPr rtl="0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There is also a strong emphasis on well-being, which can indirectly introduce concepts about the design of communities to support health and happiness.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9173"/>
                  </a:ext>
                </a:extLst>
              </a:tr>
              <a:tr h="488852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Scotland (Curriculum for Excellence: First and Second Levels, Ages 7–11)</a:t>
                      </a:r>
                    </a:p>
                    <a:p>
                      <a:pPr algn="l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Studies (People, Place, and Environment)</a:t>
                      </a:r>
                    </a:p>
                    <a:p>
                      <a:pPr algn="l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Scotland’s Curriculum for Excellence, urban and rural planning topics are woven into the Social Studies curriculum, particularly under the “People, Place, and Environment” strand. Children are encouraged to: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 local, national, and global environments.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 about the ways humans interact with their environments, including land use and settlement patterns.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Examine urban and rural differences, as well as how communities and environments change over time.</a:t>
                      </a:r>
                    </a:p>
                    <a:p>
                      <a:pPr algn="l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Interdisciplinary Learning</a:t>
                      </a:r>
                    </a:p>
                    <a:p>
                      <a:pPr algn="l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 and rural planning concepts may also emerge through interdisciplinary projects, where students might work on local geography or environmental issues.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Northern Ireland (Key Stage 2: Ages 7–11)</a:t>
                      </a:r>
                    </a:p>
                    <a:p>
                      <a:pPr rtl="0"/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World Around Us</a:t>
                      </a:r>
                    </a:p>
                    <a:p>
                      <a:pPr rtl="0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Northern Ireland, the subject “The World Around Us” incorporates elements of geography, science, and history. It encourages pupils to explore: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Human geography, such as how communities develop in urban and rural areas.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Sustainable development: Children learn about the impact of human activity on the environment, which ties into concepts of planning and land use.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Pupils may study their local area, looking at differences between urban and rural communities.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158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40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6B7DA7C92667409C6E262F89D384DB" ma:contentTypeVersion="27" ma:contentTypeDescription="Create a new document." ma:contentTypeScope="" ma:versionID="34ecda728eab3dee28a6bed0da7cd65b">
  <xsd:schema xmlns:xsd="http://www.w3.org/2001/XMLSchema" xmlns:xs="http://www.w3.org/2001/XMLSchema" xmlns:p="http://schemas.microsoft.com/office/2006/metadata/properties" xmlns:ns1="http://schemas.microsoft.com/sharepoint/v3" xmlns:ns2="97bab0f5-5461-4980-b7a8-2eaba32d3f0c" xmlns:ns3="4e614f2d-a433-420b-85a4-45591aff4460" targetNamespace="http://schemas.microsoft.com/office/2006/metadata/properties" ma:root="true" ma:fieldsID="93bc2b167f96c31498848e1846266103" ns1:_="" ns2:_="" ns3:_="">
    <xsd:import namespace="http://schemas.microsoft.com/sharepoint/v3"/>
    <xsd:import namespace="97bab0f5-5461-4980-b7a8-2eaba32d3f0c"/>
    <xsd:import namespace="4e614f2d-a433-420b-85a4-45591aff4460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1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2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3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4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5" nillable="true" ma:displayName="Number of Likes" ma:internalName="LikesCount">
      <xsd:simpleType>
        <xsd:restriction base="dms:Unknown"/>
      </xsd:simpleType>
    </xsd:element>
    <xsd:element name="LikedBy" ma:index="16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ab0f5-5461-4980-b7a8-2eaba32d3f0c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Tags" ma:fieldId="{23f27201-bee3-471e-b2e7-b64fd8b7ca38}" ma:taxonomyMulti="true" ma:sspId="ab79d16c-fdf4-4e01-9e55-3596abf47ba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205fa4c8-79e5-4a7c-9248-963b1f92a85d}" ma:internalName="TaxCatchAll" ma:showField="CatchAllData" ma:web="97bab0f5-5461-4980-b7a8-2eaba32d3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14f2d-a433-420b-85a4-45591aff44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MediaServiceLocation" ma:internalName="MediaServiceLocation" ma:readOnly="true">
      <xsd:simpleType>
        <xsd:restriction base="dms:Text"/>
      </xsd:simpleType>
    </xsd:element>
    <xsd:element name="MediaServiceOCR" ma:index="2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ab79d16c-fdf4-4e01-9e55-3596abf47b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bab0f5-5461-4980-b7a8-2eaba32d3f0c" xsi:nil="true"/>
    <TaxKeywordTaxHTField xmlns="97bab0f5-5461-4980-b7a8-2eaba32d3f0c">
      <Terms xmlns="http://schemas.microsoft.com/office/infopath/2007/PartnerControls"/>
    </TaxKeywordTaxHTField>
    <LikesCount xmlns="http://schemas.microsoft.com/sharepoint/v3" xsi:nil="true"/>
    <Ratings xmlns="http://schemas.microsoft.com/sharepoint/v3" xsi:nil="true"/>
    <LikedBy xmlns="http://schemas.microsoft.com/sharepoint/v3">
      <UserInfo>
        <DisplayName/>
        <AccountId xsi:nil="true"/>
        <AccountType/>
      </UserInfo>
    </LikedBy>
    <lcf76f155ced4ddcb4097134ff3c332f xmlns="4e614f2d-a433-420b-85a4-45591aff4460">
      <Terms xmlns="http://schemas.microsoft.com/office/infopath/2007/PartnerControls"/>
    </lcf76f155ced4ddcb4097134ff3c332f>
    <RatedBy xmlns="http://schemas.microsoft.com/sharepoint/v3">
      <UserInfo>
        <DisplayName/>
        <AccountId xsi:nil="true"/>
        <AccountType/>
      </UserInfo>
    </RatedBy>
  </documentManagement>
</p:properties>
</file>

<file path=customXml/itemProps1.xml><?xml version="1.0" encoding="utf-8"?>
<ds:datastoreItem xmlns:ds="http://schemas.openxmlformats.org/officeDocument/2006/customXml" ds:itemID="{1FB8881D-F0EF-4A85-BA5A-13CC2686A050}"/>
</file>

<file path=customXml/itemProps2.xml><?xml version="1.0" encoding="utf-8"?>
<ds:datastoreItem xmlns:ds="http://schemas.openxmlformats.org/officeDocument/2006/customXml" ds:itemID="{21C59DE3-9B7D-4084-B5A2-731BBFF35D33}"/>
</file>

<file path=customXml/itemProps3.xml><?xml version="1.0" encoding="utf-8"?>
<ds:datastoreItem xmlns:ds="http://schemas.openxmlformats.org/officeDocument/2006/customXml" ds:itemID="{6FA94D21-0FD4-45F2-AD5A-8BCDFD39DA1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424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Grey</dc:creator>
  <cp:lastModifiedBy>Mrs Grey</cp:lastModifiedBy>
  <cp:revision>1</cp:revision>
  <dcterms:created xsi:type="dcterms:W3CDTF">2024-10-07T19:26:24Z</dcterms:created>
  <dcterms:modified xsi:type="dcterms:W3CDTF">2024-10-07T19:35:12Z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0x0101008C6B7DA7C92667409C6E262F89D384DB</vt:lpwstr>
  </property>
</Properties>
</file>