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3"/>
  </p:sldMasterIdLst>
  <p:notesMasterIdLst>
    <p:notesMasterId r:id="rId5"/>
  </p:notesMasterIdLst>
  <p:sldIdLst>
    <p:sldId id="256" r:id="rId4"/>
  </p:sldIdLst>
  <p:sldSz cx="6858000" cy="9906000" type="A4"/>
  <p:notesSz cx="6858000" cy="9144000"/>
  <p:embeddedFontLst>
    <p:embeddedFont>
      <p:font typeface="Play" panose="020B0604020202020204" charset="0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i8/07GpXpUlRe3K7EnAAhgduHe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EBCAD91-86DB-4D27-BC6C-706AD6C100B4}">
  <a:tblStyle styleId="{2EBCAD91-86DB-4D27-BC6C-706AD6C100B4}" styleName="Table_0">
    <a:wholeTbl>
      <a:tcTxStyle b="off" i="off">
        <a:font>
          <a:latin typeface="Aptos"/>
          <a:ea typeface="Aptos"/>
          <a:cs typeface="Aptos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1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customschemas.google.com/relationships/presentationmetadata" Target="metadata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500"/>
              <a:buNone/>
              <a:defRPr sz="15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350"/>
              <a:buNone/>
              <a:defRPr sz="135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lay"/>
              <a:buNone/>
              <a:defRPr sz="33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/>
        </p:nvGraphicFramePr>
        <p:xfrm>
          <a:off x="134470" y="147918"/>
          <a:ext cx="6548700" cy="9684170"/>
        </p:xfrm>
        <a:graphic>
          <a:graphicData uri="http://schemas.openxmlformats.org/drawingml/2006/table">
            <a:tbl>
              <a:tblPr firstRow="1" bandRow="1">
                <a:noFill/>
                <a:tableStyleId>{2EBCAD91-86DB-4D27-BC6C-706AD6C100B4}</a:tableStyleId>
              </a:tblPr>
              <a:tblGrid>
                <a:gridCol w="340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4450"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RTPI - </a:t>
                      </a:r>
                      <a:r>
                        <a:rPr lang="en-US" b="1">
                          <a:latin typeface="Arial"/>
                          <a:ea typeface="Arial"/>
                          <a:cs typeface="Arial"/>
                          <a:sym typeface="Arial"/>
                        </a:rPr>
                        <a:t>11-14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Curriculum Links</a:t>
                      </a:r>
                      <a:endParaRPr sz="1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6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England (Key Stage </a:t>
                      </a:r>
                      <a:r>
                        <a:rPr lang="en-US" b="1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 Ages </a:t>
                      </a:r>
                      <a:r>
                        <a:rPr lang="en-US" b="1">
                          <a:latin typeface="Arial"/>
                          <a:ea typeface="Arial"/>
                          <a:cs typeface="Arial"/>
                          <a:sym typeface="Arial"/>
                        </a:rPr>
                        <a:t>11</a:t>
                      </a: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–1</a:t>
                      </a:r>
                      <a:r>
                        <a:rPr lang="en-US" b="1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Geography: </a:t>
                      </a: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In Key Stage 3, geography plays a significant role in introducing urban and rural planning concepts through topics such as: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•"/>
                      </a:pP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Urbanisation: Studying the growth of cities, reasons for urban expansion, and the challenges of managing urban environments (e.g., housing, transport, and pollution).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Rural and urban land use: Exploring how land is used in both rural and urban contexts, and how planning helps balance these needs.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Sustainability: Concepts of sustainable urban development, such as eco-friendly cities, green spaces, and the impact of development on the environment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Fieldwork: Students often conduct fieldwork to explore urban or rural areas, helping them understand real-world planning and environmental management.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Citizenship:</a:t>
                      </a: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 Citizenship covers aspects of community involvement and democratic decision-making, which can include discussions around local planning processes, how citizens influence planning decisions, and issues like housing or transport planning.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Wales (Curriculum for Wales: Ages </a:t>
                      </a:r>
                      <a:r>
                        <a:rPr lang="en-US" b="1">
                          <a:latin typeface="Arial"/>
                          <a:ea typeface="Arial"/>
                          <a:cs typeface="Arial"/>
                          <a:sym typeface="Arial"/>
                        </a:rPr>
                        <a:t>11</a:t>
                      </a: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–1</a:t>
                      </a:r>
                      <a:r>
                        <a:rPr lang="en-US" b="1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Humanities</a:t>
                      </a:r>
                      <a:r>
                        <a:rPr lang="en-US" sz="12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:</a:t>
                      </a:r>
                      <a:r>
                        <a:rPr lang="en-US"/>
                        <a:t> </a:t>
                      </a: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The Humanities area of learning integrates geography with social studies. Students explore:</a:t>
                      </a:r>
                      <a:endParaRPr/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Urbanisation and settlement patterns: How people shape cities and rural areas, and the planning needed to manage these changes.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Environmental sustainability: A focus on how communities, both urban and rural, can plan for a sustainable future.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Global and local contexts: Understanding planning issues from a global and local perspective, such as the need for affordable housing and sustainable land use.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71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>
                          <a:latin typeface="Arial"/>
                          <a:ea typeface="Arial"/>
                          <a:cs typeface="Arial"/>
                          <a:sym typeface="Arial"/>
                        </a:rPr>
                        <a:t>Scotland Broad General Education (S1–S3: Ages 11–14)</a:t>
                      </a:r>
                      <a:endParaRPr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Social Studies (People, Place, and Environment)</a:t>
                      </a:r>
                      <a:r>
                        <a:rPr lang="en-US"/>
                        <a:t>: </a:t>
                      </a: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The Scottish Curriculum for Excellence includes urban and rural planning within Social Studies. Topics covered include: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Settlement and land use: Exploring how urban and rural areas are developed and managed.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Urbanisation: Understanding how cities grow, the problems they face, and the role of planning in creating sustainable cities.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Sustainability: Planning for the future, focusing on how local and global environments can be managed sustainably.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Fieldwork: Encouraging students to observe and engage with local planning and environmental issues through practical study.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Northern Ireland (Key Stage </a:t>
                      </a:r>
                      <a:r>
                        <a:rPr lang="en-US" b="1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 Ages </a:t>
                      </a:r>
                      <a:r>
                        <a:rPr lang="en-US" b="1">
                          <a:latin typeface="Arial"/>
                          <a:ea typeface="Arial"/>
                          <a:cs typeface="Arial"/>
                          <a:sym typeface="Arial"/>
                        </a:rPr>
                        <a:t>11</a:t>
                      </a: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–1</a:t>
                      </a:r>
                      <a:r>
                        <a:rPr lang="en-US" b="1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The World Around Us (Geography Focus): </a:t>
                      </a: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At Key Stage 3, geography covers: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Urbanisation: Studying the development of cities, their problems, and solutions, such as transport planning and green spaces.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Human impact on environments: Exploring how planning can reduce negative impacts and promote sustainability.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Rural and urban contrasts: Understanding the differences between rural and urban areas, and the planning challenges each faces.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6B7DA7C92667409C6E262F89D384DB" ma:contentTypeVersion="27" ma:contentTypeDescription="Create a new document." ma:contentTypeScope="" ma:versionID="34ecda728eab3dee28a6bed0da7cd65b">
  <xsd:schema xmlns:xsd="http://www.w3.org/2001/XMLSchema" xmlns:xs="http://www.w3.org/2001/XMLSchema" xmlns:p="http://schemas.microsoft.com/office/2006/metadata/properties" xmlns:ns1="http://schemas.microsoft.com/sharepoint/v3" xmlns:ns2="97bab0f5-5461-4980-b7a8-2eaba32d3f0c" xmlns:ns3="4e614f2d-a433-420b-85a4-45591aff4460" targetNamespace="http://schemas.microsoft.com/office/2006/metadata/properties" ma:root="true" ma:fieldsID="93bc2b167f96c31498848e1846266103" ns1:_="" ns2:_="" ns3:_="">
    <xsd:import namespace="http://schemas.microsoft.com/sharepoint/v3"/>
    <xsd:import namespace="97bab0f5-5461-4980-b7a8-2eaba32d3f0c"/>
    <xsd:import namespace="4e614f2d-a433-420b-85a4-45591aff4460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1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2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3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4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5" nillable="true" ma:displayName="Number of Likes" ma:internalName="LikesCount">
      <xsd:simpleType>
        <xsd:restriction base="dms:Unknown"/>
      </xsd:simpleType>
    </xsd:element>
    <xsd:element name="LikedBy" ma:index="16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bab0f5-5461-4980-b7a8-2eaba32d3f0c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Tags" ma:fieldId="{23f27201-bee3-471e-b2e7-b64fd8b7ca38}" ma:taxonomyMulti="true" ma:sspId="ab79d16c-fdf4-4e01-9e55-3596abf47ba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205fa4c8-79e5-4a7c-9248-963b1f92a85d}" ma:internalName="TaxCatchAll" ma:showField="CatchAllData" ma:web="97bab0f5-5461-4980-b7a8-2eaba32d3f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614f2d-a433-420b-85a4-45591aff44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1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3" nillable="true" ma:displayName="MediaServiceLocation" ma:internalName="MediaServiceLocation" ma:readOnly="true">
      <xsd:simpleType>
        <xsd:restriction base="dms:Text"/>
      </xsd:simpleType>
    </xsd:element>
    <xsd:element name="MediaServiceOCR" ma:index="2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1" nillable="true" ma:taxonomy="true" ma:internalName="lcf76f155ced4ddcb4097134ff3c332f" ma:taxonomyFieldName="MediaServiceImageTags" ma:displayName="Image Tags" ma:readOnly="false" ma:fieldId="{5cf76f15-5ced-4ddc-b409-7134ff3c332f}" ma:taxonomyMulti="true" ma:sspId="ab79d16c-fdf4-4e01-9e55-3596abf47b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7bab0f5-5461-4980-b7a8-2eaba32d3f0c" xsi:nil="true"/>
    <TaxKeywordTaxHTField xmlns="97bab0f5-5461-4980-b7a8-2eaba32d3f0c">
      <Terms xmlns="http://schemas.microsoft.com/office/infopath/2007/PartnerControls"/>
    </TaxKeywordTaxHTField>
    <LikesCount xmlns="http://schemas.microsoft.com/sharepoint/v3" xsi:nil="true"/>
    <Ratings xmlns="http://schemas.microsoft.com/sharepoint/v3" xsi:nil="true"/>
    <LikedBy xmlns="http://schemas.microsoft.com/sharepoint/v3">
      <UserInfo>
        <DisplayName/>
        <AccountId xsi:nil="true"/>
        <AccountType/>
      </UserInfo>
    </LikedBy>
    <lcf76f155ced4ddcb4097134ff3c332f xmlns="4e614f2d-a433-420b-85a4-45591aff4460">
      <Terms xmlns="http://schemas.microsoft.com/office/infopath/2007/PartnerControls"/>
    </lcf76f155ced4ddcb4097134ff3c332f>
    <RatedBy xmlns="http://schemas.microsoft.com/sharepoint/v3">
      <UserInfo>
        <DisplayName/>
        <AccountId xsi:nil="true"/>
        <AccountType/>
      </UserInfo>
    </RatedBy>
  </documentManagement>
</p:properties>
</file>

<file path=customXml/itemProps1.xml><?xml version="1.0" encoding="utf-8"?>
<ds:datastoreItem xmlns:ds="http://schemas.openxmlformats.org/officeDocument/2006/customXml" ds:itemID="{FF579CCD-2C78-4248-8D35-388B28D050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7B12AE-D3E4-4579-B7EF-866B61FB0B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7bab0f5-5461-4980-b7a8-2eaba32d3f0c"/>
    <ds:schemaRef ds:uri="4e614f2d-a433-420b-85a4-45591aff44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593D91-335C-45F4-B67C-0B9E1141248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472</Words>
  <Application>Microsoft Office PowerPoint</Application>
  <PresentationFormat>A4 Paper (210x297 mm)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Play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Mrs Grey</dc:creator>
  <cp:lastModifiedBy>Sam Holmes</cp:lastModifiedBy>
  <cp:revision>1</cp:revision>
  <dcterms:created xsi:type="dcterms:W3CDTF">2024-10-07T19:26:24Z</dcterms:created>
  <dcterms:modified xsi:type="dcterms:W3CDTF">2024-10-14T17:21:15Z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ContentTypeId">
    <vt:lpwstr>0x0101008C6B7DA7C92667409C6E262F89D384DB</vt:lpwstr>
  </property>
</Properties>
</file>