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ppt/presentation.xml" ContentType="application/vnd.openxmlformats-officedocument.presentationml.presentation.main+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Lst>
  <p:sldSz cy="9906000" cx="6858000"/>
  <p:notesSz cx="6858000" cy="9144000"/>
  <p:embeddedFontLst>
    <p:embeddedFont>
      <p:font typeface="Play"/>
      <p:regular r:id="rId12"/>
      <p:bold r:id="rId1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4" roundtripDataSignature="AMtx7mgMnpr2E3c+o20PU5iMa0hdI/AHf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02A5DB8-7B0C-43C5-A5B7-1F8F3893B0E7}">
  <a:tblStyle styleId="{302A5DB8-7B0C-43C5-A5B7-1F8F3893B0E7}" styleName="Table_0">
    <a:wholeTbl>
      <a:tcTxStyle b="off" i="off">
        <a:font>
          <a:latin typeface="Aptos"/>
          <a:ea typeface="Aptos"/>
          <a:cs typeface="Aptos"/>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7E9EC"/>
          </a:solidFill>
        </a:fill>
      </a:tcStyle>
    </a:wholeTbl>
    <a:band1H>
      <a:tcTxStyle b="off" i="off"/>
      <a:tcStyle>
        <a:fill>
          <a:solidFill>
            <a:srgbClr val="CAD1D8"/>
          </a:solidFill>
        </a:fill>
      </a:tcStyle>
    </a:band1H>
    <a:band2H>
      <a:tcTxStyle b="off" i="off"/>
    </a:band2H>
    <a:band1V>
      <a:tcTxStyle b="off" i="off"/>
      <a:tcStyle>
        <a:fill>
          <a:solidFill>
            <a:srgbClr val="CAD1D8"/>
          </a:solidFill>
        </a:fill>
      </a:tcStyle>
    </a:band1V>
    <a:band2V>
      <a:tcTxStyle b="off" i="off"/>
    </a:band2V>
    <a:lastCol>
      <a:tcTxStyle b="on" i="off">
        <a:font>
          <a:latin typeface="Aptos"/>
          <a:ea typeface="Aptos"/>
          <a:cs typeface="Aptos"/>
        </a:font>
        <a:schemeClr val="lt1"/>
      </a:tcTxStyle>
      <a:tcStyle>
        <a:fill>
          <a:solidFill>
            <a:schemeClr val="accent1"/>
          </a:solidFill>
        </a:fill>
      </a:tcStyle>
    </a:lastCol>
    <a:firstCol>
      <a:tcTxStyle b="on" i="off">
        <a:font>
          <a:latin typeface="Aptos"/>
          <a:ea typeface="Aptos"/>
          <a:cs typeface="Aptos"/>
        </a:font>
        <a:schemeClr val="lt1"/>
      </a:tcTxStyle>
      <a:tcStyle>
        <a:fill>
          <a:solidFill>
            <a:schemeClr val="accent1"/>
          </a:solidFill>
        </a:fill>
      </a:tcStyle>
    </a:firstCol>
    <a:lastRow>
      <a:tcTxStyle b="on" i="off">
        <a:font>
          <a:latin typeface="Aptos"/>
          <a:ea typeface="Aptos"/>
          <a:cs typeface="Aptos"/>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b="off" i="off"/>
    </a:seCell>
    <a:swCell>
      <a:tcTxStyle b="off" i="off"/>
    </a:swCell>
    <a:firstRow>
      <a:tcTxStyle b="on" i="off">
        <a:font>
          <a:latin typeface="Aptos"/>
          <a:ea typeface="Aptos"/>
          <a:cs typeface="Aptos"/>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b="off" i="off"/>
    </a:neCell>
    <a:nwCell>
      <a:tcTxStyle b="off" i="off"/>
    </a:nwCell>
  </a:tblStyle>
  <a:tblStyle styleId="{84E9B486-F26A-43BD-9264-8FA74573C4D6}" styleName="Table_1">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13" Type="http://schemas.openxmlformats.org/officeDocument/2006/relationships/font" Target="fonts/Play-bold.fntdata"/><Relationship Id="rId8" Type="http://schemas.openxmlformats.org/officeDocument/2006/relationships/slide" Target="slides/slide3.xml"/><Relationship Id="rId3" Type="http://schemas.openxmlformats.org/officeDocument/2006/relationships/tableStyles" Target="tableStyles.xml"/><Relationship Id="rId12" Type="http://schemas.openxmlformats.org/officeDocument/2006/relationships/font" Target="fonts/Play-regular.fntdata"/><Relationship Id="rId7" Type="http://schemas.openxmlformats.org/officeDocument/2006/relationships/slide" Target="slides/slide2.xml"/><Relationship Id="rId2" Type="http://schemas.openxmlformats.org/officeDocument/2006/relationships/presProps" Target="presProps.xml"/><Relationship Id="rId16" Type="http://schemas.openxmlformats.org/officeDocument/2006/relationships/customXml" Target="../customXml/item2.xml"/><Relationship Id="rId11" Type="http://schemas.openxmlformats.org/officeDocument/2006/relationships/slide" Target="slides/slide6.xml"/><Relationship Id="rId1" Type="http://schemas.openxmlformats.org/officeDocument/2006/relationships/theme" Target="theme/theme2.xml"/><Relationship Id="rId6" Type="http://schemas.openxmlformats.org/officeDocument/2006/relationships/slide" Target="slides/slide1.xml"/><Relationship Id="rId5" Type="http://schemas.openxmlformats.org/officeDocument/2006/relationships/notesMaster" Target="notesMasters/notesMaster1.xml"/><Relationship Id="rId15" Type="http://schemas.openxmlformats.org/officeDocument/2006/relationships/customXml" Target="../customXml/item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30ae55cf3a1_0_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2" name="Google Shape;92;g30ae55cf3a1_0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30ae55cf3a1_0_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9" name="Google Shape;99;g30ae55cf3a1_0_1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30ae55cf3a1_0_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5" name="Google Shape;105;g30ae55cf3a1_0_2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30ae55cf3a1_0_4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1" name="Google Shape;111;g30ae55cf3a1_0_4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30ae55cf3a1_0_4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7" name="Google Shape;117;g30ae55cf3a1_0_4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3"/>
          <p:cNvSpPr txBox="1"/>
          <p:nvPr>
            <p:ph type="ctrTitle"/>
          </p:nvPr>
        </p:nvSpPr>
        <p:spPr>
          <a:xfrm>
            <a:off x="514350" y="1621191"/>
            <a:ext cx="5829300" cy="3448756"/>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4500"/>
              <a:buFont typeface="Play"/>
              <a:buNone/>
              <a:defRPr sz="45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3"/>
          <p:cNvSpPr txBox="1"/>
          <p:nvPr>
            <p:ph idx="1" type="subTitle"/>
          </p:nvPr>
        </p:nvSpPr>
        <p:spPr>
          <a:xfrm>
            <a:off x="857250" y="5202944"/>
            <a:ext cx="5143500" cy="2391656"/>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sp>
        <p:nvSpPr>
          <p:cNvPr id="14" name="Google Shape;14;p3"/>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3"/>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3"/>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471488" y="527405"/>
            <a:ext cx="5915025" cy="19147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2"/>
          <p:cNvSpPr txBox="1"/>
          <p:nvPr>
            <p:ph idx="1" type="body"/>
          </p:nvPr>
        </p:nvSpPr>
        <p:spPr>
          <a:xfrm rot="5400000">
            <a:off x="286367" y="2822135"/>
            <a:ext cx="6285266" cy="591502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71" name="Google Shape;71;p12"/>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2"/>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2"/>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1449696" y="3985464"/>
            <a:ext cx="8394877" cy="147875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3"/>
          <p:cNvSpPr txBox="1"/>
          <p:nvPr>
            <p:ph idx="1" type="body"/>
          </p:nvPr>
        </p:nvSpPr>
        <p:spPr>
          <a:xfrm rot="5400000">
            <a:off x="-1550679" y="2549570"/>
            <a:ext cx="8394877" cy="435054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77" name="Google Shape;77;p13"/>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3"/>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3"/>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4"/>
          <p:cNvSpPr txBox="1"/>
          <p:nvPr>
            <p:ph type="title"/>
          </p:nvPr>
        </p:nvSpPr>
        <p:spPr>
          <a:xfrm>
            <a:off x="471488" y="527405"/>
            <a:ext cx="5915025" cy="19147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4"/>
          <p:cNvSpPr txBox="1"/>
          <p:nvPr>
            <p:ph idx="1" type="body"/>
          </p:nvPr>
        </p:nvSpPr>
        <p:spPr>
          <a:xfrm>
            <a:off x="471488" y="2637014"/>
            <a:ext cx="5915025" cy="628526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20" name="Google Shape;20;p4"/>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4"/>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4"/>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5"/>
          <p:cNvSpPr txBox="1"/>
          <p:nvPr>
            <p:ph type="title"/>
          </p:nvPr>
        </p:nvSpPr>
        <p:spPr>
          <a:xfrm>
            <a:off x="467916" y="2469624"/>
            <a:ext cx="5915025" cy="412062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4500"/>
              <a:buFont typeface="Play"/>
              <a:buNone/>
              <a:defRPr sz="45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5"/>
          <p:cNvSpPr txBox="1"/>
          <p:nvPr>
            <p:ph idx="1" type="body"/>
          </p:nvPr>
        </p:nvSpPr>
        <p:spPr>
          <a:xfrm>
            <a:off x="467916" y="6629226"/>
            <a:ext cx="5915025" cy="216693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rgbClr val="757575"/>
              </a:buClr>
              <a:buSzPts val="1800"/>
              <a:buNone/>
              <a:defRPr sz="1800">
                <a:solidFill>
                  <a:srgbClr val="757575"/>
                </a:solidFill>
              </a:defRPr>
            </a:lvl1pPr>
            <a:lvl2pPr indent="-228600" lvl="1" marL="914400" algn="l">
              <a:lnSpc>
                <a:spcPct val="90000"/>
              </a:lnSpc>
              <a:spcBef>
                <a:spcPts val="375"/>
              </a:spcBef>
              <a:spcAft>
                <a:spcPts val="0"/>
              </a:spcAft>
              <a:buClr>
                <a:srgbClr val="757575"/>
              </a:buClr>
              <a:buSzPts val="1500"/>
              <a:buNone/>
              <a:defRPr sz="1500">
                <a:solidFill>
                  <a:srgbClr val="757575"/>
                </a:solidFill>
              </a:defRPr>
            </a:lvl2pPr>
            <a:lvl3pPr indent="-228600" lvl="2" marL="1371600" algn="l">
              <a:lnSpc>
                <a:spcPct val="90000"/>
              </a:lnSpc>
              <a:spcBef>
                <a:spcPts val="375"/>
              </a:spcBef>
              <a:spcAft>
                <a:spcPts val="0"/>
              </a:spcAft>
              <a:buClr>
                <a:srgbClr val="757575"/>
              </a:buClr>
              <a:buSzPts val="1350"/>
              <a:buNone/>
              <a:defRPr sz="1350">
                <a:solidFill>
                  <a:srgbClr val="757575"/>
                </a:solidFill>
              </a:defRPr>
            </a:lvl3pPr>
            <a:lvl4pPr indent="-228600" lvl="3" marL="1828800" algn="l">
              <a:lnSpc>
                <a:spcPct val="90000"/>
              </a:lnSpc>
              <a:spcBef>
                <a:spcPts val="375"/>
              </a:spcBef>
              <a:spcAft>
                <a:spcPts val="0"/>
              </a:spcAft>
              <a:buClr>
                <a:srgbClr val="757575"/>
              </a:buClr>
              <a:buSzPts val="1200"/>
              <a:buNone/>
              <a:defRPr sz="1200">
                <a:solidFill>
                  <a:srgbClr val="757575"/>
                </a:solidFill>
              </a:defRPr>
            </a:lvl4pPr>
            <a:lvl5pPr indent="-228600" lvl="4" marL="2286000" algn="l">
              <a:lnSpc>
                <a:spcPct val="90000"/>
              </a:lnSpc>
              <a:spcBef>
                <a:spcPts val="375"/>
              </a:spcBef>
              <a:spcAft>
                <a:spcPts val="0"/>
              </a:spcAft>
              <a:buClr>
                <a:srgbClr val="757575"/>
              </a:buClr>
              <a:buSzPts val="1200"/>
              <a:buNone/>
              <a:defRPr sz="1200">
                <a:solidFill>
                  <a:srgbClr val="757575"/>
                </a:solidFill>
              </a:defRPr>
            </a:lvl5pPr>
            <a:lvl6pPr indent="-228600" lvl="5" marL="2743200" algn="l">
              <a:lnSpc>
                <a:spcPct val="90000"/>
              </a:lnSpc>
              <a:spcBef>
                <a:spcPts val="375"/>
              </a:spcBef>
              <a:spcAft>
                <a:spcPts val="0"/>
              </a:spcAft>
              <a:buClr>
                <a:srgbClr val="757575"/>
              </a:buClr>
              <a:buSzPts val="1200"/>
              <a:buNone/>
              <a:defRPr sz="1200">
                <a:solidFill>
                  <a:srgbClr val="757575"/>
                </a:solidFill>
              </a:defRPr>
            </a:lvl6pPr>
            <a:lvl7pPr indent="-228600" lvl="6" marL="3200400" algn="l">
              <a:lnSpc>
                <a:spcPct val="90000"/>
              </a:lnSpc>
              <a:spcBef>
                <a:spcPts val="375"/>
              </a:spcBef>
              <a:spcAft>
                <a:spcPts val="0"/>
              </a:spcAft>
              <a:buClr>
                <a:srgbClr val="757575"/>
              </a:buClr>
              <a:buSzPts val="1200"/>
              <a:buNone/>
              <a:defRPr sz="1200">
                <a:solidFill>
                  <a:srgbClr val="757575"/>
                </a:solidFill>
              </a:defRPr>
            </a:lvl7pPr>
            <a:lvl8pPr indent="-228600" lvl="7" marL="3657600" algn="l">
              <a:lnSpc>
                <a:spcPct val="90000"/>
              </a:lnSpc>
              <a:spcBef>
                <a:spcPts val="375"/>
              </a:spcBef>
              <a:spcAft>
                <a:spcPts val="0"/>
              </a:spcAft>
              <a:buClr>
                <a:srgbClr val="757575"/>
              </a:buClr>
              <a:buSzPts val="1200"/>
              <a:buNone/>
              <a:defRPr sz="1200">
                <a:solidFill>
                  <a:srgbClr val="757575"/>
                </a:solidFill>
              </a:defRPr>
            </a:lvl8pPr>
            <a:lvl9pPr indent="-228600" lvl="8" marL="4114800" algn="l">
              <a:lnSpc>
                <a:spcPct val="90000"/>
              </a:lnSpc>
              <a:spcBef>
                <a:spcPts val="375"/>
              </a:spcBef>
              <a:spcAft>
                <a:spcPts val="0"/>
              </a:spcAft>
              <a:buClr>
                <a:srgbClr val="757575"/>
              </a:buClr>
              <a:buSzPts val="1200"/>
              <a:buNone/>
              <a:defRPr sz="1200">
                <a:solidFill>
                  <a:srgbClr val="757575"/>
                </a:solidFill>
              </a:defRPr>
            </a:lvl9pPr>
          </a:lstStyle>
          <a:p/>
        </p:txBody>
      </p:sp>
      <p:sp>
        <p:nvSpPr>
          <p:cNvPr id="26" name="Google Shape;26;p5"/>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5"/>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5"/>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6"/>
          <p:cNvSpPr txBox="1"/>
          <p:nvPr>
            <p:ph type="title"/>
          </p:nvPr>
        </p:nvSpPr>
        <p:spPr>
          <a:xfrm>
            <a:off x="471488" y="527405"/>
            <a:ext cx="5915025" cy="19147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6"/>
          <p:cNvSpPr txBox="1"/>
          <p:nvPr>
            <p:ph idx="1" type="body"/>
          </p:nvPr>
        </p:nvSpPr>
        <p:spPr>
          <a:xfrm>
            <a:off x="471488" y="2637014"/>
            <a:ext cx="2914650" cy="628526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32" name="Google Shape;32;p6"/>
          <p:cNvSpPr txBox="1"/>
          <p:nvPr>
            <p:ph idx="2" type="body"/>
          </p:nvPr>
        </p:nvSpPr>
        <p:spPr>
          <a:xfrm>
            <a:off x="3471863" y="2637014"/>
            <a:ext cx="2914650" cy="628526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33" name="Google Shape;33;p6"/>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6"/>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6"/>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7"/>
          <p:cNvSpPr txBox="1"/>
          <p:nvPr>
            <p:ph type="title"/>
          </p:nvPr>
        </p:nvSpPr>
        <p:spPr>
          <a:xfrm>
            <a:off x="472381" y="527405"/>
            <a:ext cx="5915025" cy="19147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7"/>
          <p:cNvSpPr txBox="1"/>
          <p:nvPr>
            <p:ph idx="1" type="body"/>
          </p:nvPr>
        </p:nvSpPr>
        <p:spPr>
          <a:xfrm>
            <a:off x="472381" y="2428347"/>
            <a:ext cx="2901255" cy="1190095"/>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39" name="Google Shape;39;p7"/>
          <p:cNvSpPr txBox="1"/>
          <p:nvPr>
            <p:ph idx="2" type="body"/>
          </p:nvPr>
        </p:nvSpPr>
        <p:spPr>
          <a:xfrm>
            <a:off x="472381" y="3618442"/>
            <a:ext cx="2901255" cy="5322183"/>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40" name="Google Shape;40;p7"/>
          <p:cNvSpPr txBox="1"/>
          <p:nvPr>
            <p:ph idx="3" type="body"/>
          </p:nvPr>
        </p:nvSpPr>
        <p:spPr>
          <a:xfrm>
            <a:off x="3471863" y="2428347"/>
            <a:ext cx="2915543" cy="1190095"/>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41" name="Google Shape;41;p7"/>
          <p:cNvSpPr txBox="1"/>
          <p:nvPr>
            <p:ph idx="4" type="body"/>
          </p:nvPr>
        </p:nvSpPr>
        <p:spPr>
          <a:xfrm>
            <a:off x="3471863" y="3618442"/>
            <a:ext cx="2915543" cy="5322183"/>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42" name="Google Shape;42;p7"/>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7"/>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7"/>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8"/>
          <p:cNvSpPr txBox="1"/>
          <p:nvPr>
            <p:ph type="title"/>
          </p:nvPr>
        </p:nvSpPr>
        <p:spPr>
          <a:xfrm>
            <a:off x="471488" y="527405"/>
            <a:ext cx="5915025" cy="19147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8"/>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8"/>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8"/>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9"/>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9"/>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9"/>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472381" y="660400"/>
            <a:ext cx="2211884" cy="23114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400"/>
              <a:buFont typeface="Play"/>
              <a:buNone/>
              <a:defRPr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0"/>
          <p:cNvSpPr txBox="1"/>
          <p:nvPr>
            <p:ph idx="1" type="body"/>
          </p:nvPr>
        </p:nvSpPr>
        <p:spPr>
          <a:xfrm>
            <a:off x="2915543" y="1426283"/>
            <a:ext cx="3471863" cy="7039681"/>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750"/>
              </a:spcBef>
              <a:spcAft>
                <a:spcPts val="0"/>
              </a:spcAft>
              <a:buClr>
                <a:schemeClr val="dk1"/>
              </a:buClr>
              <a:buSzPts val="2400"/>
              <a:buChar char="•"/>
              <a:defRPr sz="2400"/>
            </a:lvl1pPr>
            <a:lvl2pPr indent="-361950" lvl="1" marL="914400" algn="l">
              <a:lnSpc>
                <a:spcPct val="90000"/>
              </a:lnSpc>
              <a:spcBef>
                <a:spcPts val="375"/>
              </a:spcBef>
              <a:spcAft>
                <a:spcPts val="0"/>
              </a:spcAft>
              <a:buClr>
                <a:schemeClr val="dk1"/>
              </a:buClr>
              <a:buSzPts val="2100"/>
              <a:buChar char="•"/>
              <a:defRPr sz="2100"/>
            </a:lvl2pPr>
            <a:lvl3pPr indent="-342900" lvl="2" marL="1371600" algn="l">
              <a:lnSpc>
                <a:spcPct val="90000"/>
              </a:lnSpc>
              <a:spcBef>
                <a:spcPts val="375"/>
              </a:spcBef>
              <a:spcAft>
                <a:spcPts val="0"/>
              </a:spcAft>
              <a:buClr>
                <a:schemeClr val="dk1"/>
              </a:buClr>
              <a:buSzPts val="1800"/>
              <a:buChar char="•"/>
              <a:defRPr sz="1800"/>
            </a:lvl3pPr>
            <a:lvl4pPr indent="-323850" lvl="3" marL="1828800" algn="l">
              <a:lnSpc>
                <a:spcPct val="90000"/>
              </a:lnSpc>
              <a:spcBef>
                <a:spcPts val="375"/>
              </a:spcBef>
              <a:spcAft>
                <a:spcPts val="0"/>
              </a:spcAft>
              <a:buClr>
                <a:schemeClr val="dk1"/>
              </a:buClr>
              <a:buSzPts val="1500"/>
              <a:buChar char="•"/>
              <a:defRPr sz="1500"/>
            </a:lvl4pPr>
            <a:lvl5pPr indent="-323850" lvl="4" marL="2286000" algn="l">
              <a:lnSpc>
                <a:spcPct val="90000"/>
              </a:lnSpc>
              <a:spcBef>
                <a:spcPts val="375"/>
              </a:spcBef>
              <a:spcAft>
                <a:spcPts val="0"/>
              </a:spcAft>
              <a:buClr>
                <a:schemeClr val="dk1"/>
              </a:buClr>
              <a:buSzPts val="1500"/>
              <a:buChar char="•"/>
              <a:defRPr sz="1500"/>
            </a:lvl5pPr>
            <a:lvl6pPr indent="-323850" lvl="5" marL="2743200" algn="l">
              <a:lnSpc>
                <a:spcPct val="90000"/>
              </a:lnSpc>
              <a:spcBef>
                <a:spcPts val="375"/>
              </a:spcBef>
              <a:spcAft>
                <a:spcPts val="0"/>
              </a:spcAft>
              <a:buClr>
                <a:schemeClr val="dk1"/>
              </a:buClr>
              <a:buSzPts val="1500"/>
              <a:buChar char="•"/>
              <a:defRPr sz="1500"/>
            </a:lvl6pPr>
            <a:lvl7pPr indent="-323850" lvl="6" marL="3200400" algn="l">
              <a:lnSpc>
                <a:spcPct val="90000"/>
              </a:lnSpc>
              <a:spcBef>
                <a:spcPts val="375"/>
              </a:spcBef>
              <a:spcAft>
                <a:spcPts val="0"/>
              </a:spcAft>
              <a:buClr>
                <a:schemeClr val="dk1"/>
              </a:buClr>
              <a:buSzPts val="1500"/>
              <a:buChar char="•"/>
              <a:defRPr sz="1500"/>
            </a:lvl7pPr>
            <a:lvl8pPr indent="-323850" lvl="7" marL="3657600" algn="l">
              <a:lnSpc>
                <a:spcPct val="90000"/>
              </a:lnSpc>
              <a:spcBef>
                <a:spcPts val="375"/>
              </a:spcBef>
              <a:spcAft>
                <a:spcPts val="0"/>
              </a:spcAft>
              <a:buClr>
                <a:schemeClr val="dk1"/>
              </a:buClr>
              <a:buSzPts val="1500"/>
              <a:buChar char="•"/>
              <a:defRPr sz="1500"/>
            </a:lvl8pPr>
            <a:lvl9pPr indent="-323850" lvl="8" marL="4114800" algn="l">
              <a:lnSpc>
                <a:spcPct val="90000"/>
              </a:lnSpc>
              <a:spcBef>
                <a:spcPts val="375"/>
              </a:spcBef>
              <a:spcAft>
                <a:spcPts val="0"/>
              </a:spcAft>
              <a:buClr>
                <a:schemeClr val="dk1"/>
              </a:buClr>
              <a:buSzPts val="1500"/>
              <a:buChar char="•"/>
              <a:defRPr sz="1500"/>
            </a:lvl9pPr>
          </a:lstStyle>
          <a:p/>
        </p:txBody>
      </p:sp>
      <p:sp>
        <p:nvSpPr>
          <p:cNvPr id="57" name="Google Shape;57;p10"/>
          <p:cNvSpPr txBox="1"/>
          <p:nvPr>
            <p:ph idx="2" type="body"/>
          </p:nvPr>
        </p:nvSpPr>
        <p:spPr>
          <a:xfrm>
            <a:off x="472381" y="2971800"/>
            <a:ext cx="2211884" cy="550562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200"/>
              <a:buNone/>
              <a:defRPr sz="1200"/>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58" name="Google Shape;58;p10"/>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0"/>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0"/>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472381" y="660400"/>
            <a:ext cx="2211884" cy="23114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400"/>
              <a:buFont typeface="Play"/>
              <a:buNone/>
              <a:defRPr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1"/>
          <p:cNvSpPr/>
          <p:nvPr>
            <p:ph idx="2" type="pic"/>
          </p:nvPr>
        </p:nvSpPr>
        <p:spPr>
          <a:xfrm>
            <a:off x="2915543" y="1426283"/>
            <a:ext cx="3471863" cy="7039681"/>
          </a:xfrm>
          <a:prstGeom prst="rect">
            <a:avLst/>
          </a:prstGeom>
          <a:noFill/>
          <a:ln>
            <a:noFill/>
          </a:ln>
        </p:spPr>
      </p:sp>
      <p:sp>
        <p:nvSpPr>
          <p:cNvPr id="64" name="Google Shape;64;p11"/>
          <p:cNvSpPr txBox="1"/>
          <p:nvPr>
            <p:ph idx="1" type="body"/>
          </p:nvPr>
        </p:nvSpPr>
        <p:spPr>
          <a:xfrm>
            <a:off x="472381" y="2971800"/>
            <a:ext cx="2211884" cy="550562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200"/>
              <a:buNone/>
              <a:defRPr sz="1200"/>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65" name="Google Shape;65;p11"/>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1"/>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1"/>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471488" y="527405"/>
            <a:ext cx="5915025" cy="1914702"/>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3300"/>
              <a:buFont typeface="Play"/>
              <a:buNone/>
              <a:defRPr b="0" i="0" sz="3300" u="none" cap="none" strike="noStrike">
                <a:solidFill>
                  <a:schemeClr val="dk1"/>
                </a:solidFill>
                <a:latin typeface="Play"/>
                <a:ea typeface="Play"/>
                <a:cs typeface="Play"/>
                <a:sym typeface="Play"/>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2"/>
          <p:cNvSpPr txBox="1"/>
          <p:nvPr>
            <p:ph idx="1" type="body"/>
          </p:nvPr>
        </p:nvSpPr>
        <p:spPr>
          <a:xfrm>
            <a:off x="471488" y="2637014"/>
            <a:ext cx="5915025" cy="6285266"/>
          </a:xfrm>
          <a:prstGeom prst="rect">
            <a:avLst/>
          </a:prstGeom>
          <a:noFill/>
          <a:ln>
            <a:noFill/>
          </a:ln>
        </p:spPr>
        <p:txBody>
          <a:bodyPr anchorCtr="0" anchor="t" bIns="45700" lIns="91425" spcFirstLastPara="1" rIns="91425" wrap="square" tIns="45700">
            <a:norm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8" name="Google Shape;8;p2"/>
          <p:cNvSpPr txBox="1"/>
          <p:nvPr>
            <p:ph idx="10" type="dt"/>
          </p:nvPr>
        </p:nvSpPr>
        <p:spPr>
          <a:xfrm>
            <a:off x="471488" y="9181397"/>
            <a:ext cx="1543050" cy="527403"/>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757575"/>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9" name="Google Shape;9;p2"/>
          <p:cNvSpPr txBox="1"/>
          <p:nvPr>
            <p:ph idx="11" type="ftr"/>
          </p:nvPr>
        </p:nvSpPr>
        <p:spPr>
          <a:xfrm>
            <a:off x="2271713" y="9181397"/>
            <a:ext cx="2314575" cy="527403"/>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900" u="none" cap="none" strike="noStrike">
                <a:solidFill>
                  <a:srgbClr val="757575"/>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0" name="Google Shape;10;p2"/>
          <p:cNvSpPr txBox="1"/>
          <p:nvPr>
            <p:ph idx="12" type="sldNum"/>
          </p:nvPr>
        </p:nvSpPr>
        <p:spPr>
          <a:xfrm>
            <a:off x="4843463" y="9181397"/>
            <a:ext cx="1543050" cy="527403"/>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graphicFrame>
        <p:nvGraphicFramePr>
          <p:cNvPr id="84" name="Google Shape;84;p1"/>
          <p:cNvGraphicFramePr/>
          <p:nvPr/>
        </p:nvGraphicFramePr>
        <p:xfrm>
          <a:off x="181536" y="147917"/>
          <a:ext cx="3000000" cy="3000000"/>
        </p:xfrm>
        <a:graphic>
          <a:graphicData uri="http://schemas.openxmlformats.org/drawingml/2006/table">
            <a:tbl>
              <a:tblPr bandRow="1" firstRow="1">
                <a:noFill/>
                <a:tableStyleId>{302A5DB8-7B0C-43C5-A5B7-1F8F3893B0E7}</a:tableStyleId>
              </a:tblPr>
              <a:tblGrid>
                <a:gridCol w="1826075"/>
                <a:gridCol w="4727100"/>
              </a:tblGrid>
              <a:tr h="421725">
                <a:tc gridSpan="2">
                  <a:txBody>
                    <a:bodyPr/>
                    <a:lstStyle/>
                    <a:p>
                      <a:pPr indent="0" lvl="0" marL="0" marR="0" rtl="0" algn="ctr">
                        <a:lnSpc>
                          <a:spcPct val="100000"/>
                        </a:lnSpc>
                        <a:spcBef>
                          <a:spcPts val="0"/>
                        </a:spcBef>
                        <a:spcAft>
                          <a:spcPts val="0"/>
                        </a:spcAft>
                        <a:buClr>
                          <a:srgbClr val="000000"/>
                        </a:buClr>
                        <a:buSzPts val="2100"/>
                        <a:buFont typeface="Arial"/>
                        <a:buNone/>
                      </a:pPr>
                      <a:r>
                        <a:rPr lang="en-US" sz="2100" u="none" cap="none" strike="noStrike">
                          <a:solidFill>
                            <a:schemeClr val="dk1"/>
                          </a:solidFill>
                          <a:latin typeface="Arial"/>
                          <a:ea typeface="Arial"/>
                          <a:cs typeface="Arial"/>
                          <a:sym typeface="Arial"/>
                        </a:rPr>
                        <a:t>RTPI – 11-14 Session Plan</a:t>
                      </a:r>
                      <a:endParaRPr sz="2100" u="none" cap="none" strike="noStrike">
                        <a:solidFill>
                          <a:schemeClr val="dk1"/>
                        </a:solidFill>
                        <a:latin typeface="Arial"/>
                        <a:ea typeface="Arial"/>
                        <a:cs typeface="Arial"/>
                        <a:sym typeface="Arial"/>
                      </a:endParaRPr>
                    </a:p>
                  </a:txBody>
                  <a:tcPr marT="45725" marB="45725" marR="91450" marL="914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hMerge="1"/>
              </a:tr>
              <a:tr h="352000">
                <a:tc>
                  <a:txBody>
                    <a:bodyPr/>
                    <a:lstStyle/>
                    <a:p>
                      <a:pPr indent="0" lvl="0" marL="0" marR="0" rtl="0" algn="ctr">
                        <a:lnSpc>
                          <a:spcPct val="100000"/>
                        </a:lnSpc>
                        <a:spcBef>
                          <a:spcPts val="0"/>
                        </a:spcBef>
                        <a:spcAft>
                          <a:spcPts val="0"/>
                        </a:spcAft>
                        <a:buClr>
                          <a:srgbClr val="000000"/>
                        </a:buClr>
                        <a:buSzPts val="1300"/>
                        <a:buFont typeface="Arial"/>
                        <a:buNone/>
                      </a:pPr>
                      <a:r>
                        <a:rPr b="1" lang="en-US" sz="1300" u="none" cap="none" strike="noStrike">
                          <a:latin typeface="Arial"/>
                          <a:ea typeface="Arial"/>
                          <a:cs typeface="Arial"/>
                          <a:sym typeface="Arial"/>
                        </a:rPr>
                        <a:t>Section</a:t>
                      </a:r>
                      <a:endParaRPr b="1" sz="1300" u="none" cap="none" strike="noStrike">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300"/>
                        <a:buFont typeface="Arial"/>
                        <a:buNone/>
                      </a:pPr>
                      <a:r>
                        <a:rPr b="1" lang="en-US" sz="1300" u="none" cap="none" strike="noStrike">
                          <a:latin typeface="Arial"/>
                          <a:ea typeface="Arial"/>
                          <a:cs typeface="Arial"/>
                          <a:sym typeface="Arial"/>
                        </a:rPr>
                        <a:t>Description</a:t>
                      </a:r>
                      <a:endParaRPr b="1" sz="1300" u="none" cap="none" strike="noStrike">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1515125">
                <a:tc>
                  <a:txBody>
                    <a:bodyPr/>
                    <a:lstStyle/>
                    <a:p>
                      <a:pPr indent="0" lvl="0" marL="0" marR="0" rtl="0" algn="l">
                        <a:lnSpc>
                          <a:spcPct val="100000"/>
                        </a:lnSpc>
                        <a:spcBef>
                          <a:spcPts val="0"/>
                        </a:spcBef>
                        <a:spcAft>
                          <a:spcPts val="0"/>
                        </a:spcAft>
                        <a:buClr>
                          <a:srgbClr val="000000"/>
                        </a:buClr>
                        <a:buSzPts val="1300"/>
                        <a:buFont typeface="Arial"/>
                        <a:buNone/>
                      </a:pPr>
                      <a:r>
                        <a:rPr b="1" lang="en-US" sz="1300" u="none" cap="none" strike="noStrike">
                          <a:latin typeface="Arial"/>
                          <a:ea typeface="Arial"/>
                          <a:cs typeface="Arial"/>
                          <a:sym typeface="Arial"/>
                        </a:rPr>
                        <a:t>Section 1</a:t>
                      </a:r>
                      <a:endParaRPr sz="1500" u="none" cap="none" strike="noStrike">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t/>
                      </a:r>
                      <a:endParaRPr sz="1300" u="none" cap="none" strike="noStrike">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rPr lang="en-US" sz="1300" u="none" cap="none" strike="noStrike">
                          <a:latin typeface="Arial"/>
                          <a:ea typeface="Arial"/>
                          <a:cs typeface="Arial"/>
                          <a:sym typeface="Arial"/>
                        </a:rPr>
                        <a:t>What do you think this is?</a:t>
                      </a:r>
                      <a:endParaRPr i="1" sz="1300" u="none" cap="none" strike="noStrike">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171450" lvl="0" marL="171450" marR="0" rtl="0" algn="l">
                        <a:lnSpc>
                          <a:spcPct val="100000"/>
                        </a:lnSpc>
                        <a:spcBef>
                          <a:spcPts val="0"/>
                        </a:spcBef>
                        <a:spcAft>
                          <a:spcPts val="0"/>
                        </a:spcAft>
                        <a:buClr>
                          <a:schemeClr val="dk1"/>
                        </a:buClr>
                        <a:buSzPts val="1300"/>
                        <a:buChar char="•"/>
                      </a:pPr>
                      <a:r>
                        <a:rPr lang="en-US" sz="1300" u="none" cap="none" strike="noStrike">
                          <a:latin typeface="Arial"/>
                          <a:ea typeface="Arial"/>
                          <a:cs typeface="Arial"/>
                          <a:sym typeface="Arial"/>
                        </a:rPr>
                        <a:t>Starter and plenary.</a:t>
                      </a:r>
                      <a:endParaRPr sz="1500" u="none" cap="none" strike="noStrike">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300"/>
                        <a:buChar char="•"/>
                      </a:pPr>
                      <a:r>
                        <a:rPr lang="en-US" sz="1300" u="none" cap="none" strike="noStrike">
                          <a:latin typeface="Arial"/>
                          <a:ea typeface="Arial"/>
                          <a:cs typeface="Arial"/>
                          <a:sym typeface="Arial"/>
                        </a:rPr>
                        <a:t>S1 - Image of a real case study that the ambassador has worked on. The students are to look and think about what they think it is.Thoughts to be discussed in pairs or small groups then written down on worksheet provided.</a:t>
                      </a:r>
                      <a:endParaRPr sz="1500" u="none" cap="none" strike="noStrike">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300"/>
                        <a:buChar char="•"/>
                      </a:pPr>
                      <a:r>
                        <a:rPr lang="en-US" sz="1300" u="none" cap="none" strike="noStrike">
                          <a:latin typeface="Arial"/>
                          <a:ea typeface="Arial"/>
                          <a:cs typeface="Arial"/>
                          <a:sym typeface="Arial"/>
                        </a:rPr>
                        <a:t>S2</a:t>
                      </a:r>
                      <a:r>
                        <a:rPr lang="en-US" sz="1300">
                          <a:latin typeface="Arial"/>
                          <a:ea typeface="Arial"/>
                          <a:cs typeface="Arial"/>
                          <a:sym typeface="Arial"/>
                        </a:rPr>
                        <a:t>4</a:t>
                      </a:r>
                      <a:r>
                        <a:rPr lang="en-US" sz="1300" u="none" cap="none" strike="noStrike">
                          <a:latin typeface="Arial"/>
                          <a:ea typeface="Arial"/>
                          <a:cs typeface="Arial"/>
                          <a:sym typeface="Arial"/>
                        </a:rPr>
                        <a:t> - Answer revealed at the end of the session.</a:t>
                      </a:r>
                      <a:endParaRPr sz="1500" u="none" cap="none" strike="noStrike">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1466750">
                <a:tc>
                  <a:txBody>
                    <a:bodyPr/>
                    <a:lstStyle/>
                    <a:p>
                      <a:pPr indent="0" lvl="0" marL="0" marR="0" rtl="0" algn="l">
                        <a:lnSpc>
                          <a:spcPct val="100000"/>
                        </a:lnSpc>
                        <a:spcBef>
                          <a:spcPts val="0"/>
                        </a:spcBef>
                        <a:spcAft>
                          <a:spcPts val="0"/>
                        </a:spcAft>
                        <a:buClr>
                          <a:srgbClr val="000000"/>
                        </a:buClr>
                        <a:buSzPts val="1300"/>
                        <a:buFont typeface="Arial"/>
                        <a:buNone/>
                      </a:pPr>
                      <a:r>
                        <a:rPr b="1" lang="en-US" sz="1300" u="none" cap="none" strike="noStrike">
                          <a:latin typeface="Arial"/>
                          <a:ea typeface="Arial"/>
                          <a:cs typeface="Arial"/>
                          <a:sym typeface="Arial"/>
                        </a:rPr>
                        <a:t>Section 2</a:t>
                      </a:r>
                      <a:endParaRPr b="1" sz="1300" u="none" cap="none" strike="noStrike">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t/>
                      </a:r>
                      <a:endParaRPr sz="1300" u="none" cap="none" strike="noStrike">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rPr lang="en-US" sz="1300" u="none" cap="none" strike="noStrike">
                          <a:latin typeface="Arial"/>
                          <a:ea typeface="Arial"/>
                          <a:cs typeface="Arial"/>
                          <a:sym typeface="Arial"/>
                        </a:rPr>
                        <a:t>Introduction to project</a:t>
                      </a:r>
                      <a:endParaRPr i="1" sz="1300" u="none" cap="none" strike="noStrike">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171450" lvl="0" marL="171450" marR="0" rtl="0" algn="l">
                        <a:lnSpc>
                          <a:spcPct val="100000"/>
                        </a:lnSpc>
                        <a:spcBef>
                          <a:spcPts val="0"/>
                        </a:spcBef>
                        <a:spcAft>
                          <a:spcPts val="0"/>
                        </a:spcAft>
                        <a:buClr>
                          <a:schemeClr val="dk1"/>
                        </a:buClr>
                        <a:buSzPts val="1300"/>
                        <a:buChar char="•"/>
                      </a:pPr>
                      <a:r>
                        <a:rPr lang="en-US" sz="1300" u="none" cap="none" strike="noStrike">
                          <a:latin typeface="Arial"/>
                          <a:ea typeface="Arial"/>
                          <a:cs typeface="Arial"/>
                          <a:sym typeface="Arial"/>
                        </a:rPr>
                        <a:t>S2 - Ambassador introduction</a:t>
                      </a:r>
                      <a:endParaRPr sz="1300" u="none" cap="none" strike="noStrike">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300"/>
                        <a:buChar char="•"/>
                      </a:pPr>
                      <a:r>
                        <a:rPr lang="en-US" sz="1300" u="none" cap="none" strike="noStrike">
                          <a:latin typeface="Arial"/>
                          <a:ea typeface="Arial"/>
                          <a:cs typeface="Arial"/>
                          <a:sym typeface="Arial"/>
                        </a:rPr>
                        <a:t>3-4 - Introduce project/main task of session</a:t>
                      </a:r>
                      <a:endParaRPr sz="1300" u="none" cap="none" strike="noStrike">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300"/>
                        <a:buChar char="•"/>
                      </a:pPr>
                      <a:r>
                        <a:rPr lang="en-US" sz="1300" u="none" cap="none" strike="noStrike">
                          <a:latin typeface="Arial"/>
                          <a:ea typeface="Arial"/>
                          <a:cs typeface="Arial"/>
                          <a:sym typeface="Arial"/>
                        </a:rPr>
                        <a:t>S5 - Explanation of stakeholders and what they are. Allocate groups different stakeholders.</a:t>
                      </a:r>
                      <a:endParaRPr sz="1300" u="none" cap="none" strike="noStrike">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1780675">
                <a:tc>
                  <a:txBody>
                    <a:bodyPr/>
                    <a:lstStyle/>
                    <a:p>
                      <a:pPr indent="0" lvl="0" marL="0" marR="0" rtl="0" algn="l">
                        <a:lnSpc>
                          <a:spcPct val="100000"/>
                        </a:lnSpc>
                        <a:spcBef>
                          <a:spcPts val="0"/>
                        </a:spcBef>
                        <a:spcAft>
                          <a:spcPts val="0"/>
                        </a:spcAft>
                        <a:buClr>
                          <a:srgbClr val="000000"/>
                        </a:buClr>
                        <a:buSzPts val="1300"/>
                        <a:buFont typeface="Arial"/>
                        <a:buNone/>
                      </a:pPr>
                      <a:r>
                        <a:rPr b="1" lang="en-US" sz="1300" u="none" cap="none" strike="noStrike">
                          <a:latin typeface="Arial"/>
                          <a:ea typeface="Arial"/>
                          <a:cs typeface="Arial"/>
                          <a:sym typeface="Arial"/>
                        </a:rPr>
                        <a:t>Section 3</a:t>
                      </a:r>
                      <a:endParaRPr sz="1500" u="none" cap="none" strike="noStrike">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t/>
                      </a:r>
                      <a:endParaRPr sz="1300" u="none" cap="none" strike="noStrike">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rPr lang="en-US" sz="1300" u="none" cap="none" strike="noStrike">
                          <a:latin typeface="Arial"/>
                          <a:ea typeface="Arial"/>
                          <a:cs typeface="Arial"/>
                          <a:sym typeface="Arial"/>
                        </a:rPr>
                        <a:t>Challenges</a:t>
                      </a:r>
                      <a:endParaRPr b="1" i="1" sz="1300" u="none" cap="none" strike="noStrike">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171450" lvl="0" marL="171450" marR="0" rtl="0" algn="l">
                        <a:lnSpc>
                          <a:spcPct val="100000"/>
                        </a:lnSpc>
                        <a:spcBef>
                          <a:spcPts val="0"/>
                        </a:spcBef>
                        <a:spcAft>
                          <a:spcPts val="0"/>
                        </a:spcAft>
                        <a:buClr>
                          <a:schemeClr val="dk1"/>
                        </a:buClr>
                        <a:buSzPts val="1300"/>
                        <a:buChar char="•"/>
                      </a:pPr>
                      <a:r>
                        <a:rPr lang="en-US" sz="1300" u="none" cap="none" strike="noStrike">
                          <a:latin typeface="Arial"/>
                          <a:ea typeface="Arial"/>
                          <a:cs typeface="Arial"/>
                          <a:sym typeface="Arial"/>
                        </a:rPr>
                        <a:t>S6 - introduce challenges faced in planning</a:t>
                      </a:r>
                      <a:endParaRPr sz="1300" u="none" cap="none" strike="noStrike">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300"/>
                        <a:buFont typeface="Arial"/>
                        <a:buChar char="•"/>
                      </a:pPr>
                      <a:r>
                        <a:rPr lang="en-US" sz="1300" u="none" cap="none" strike="noStrike">
                          <a:latin typeface="Arial"/>
                          <a:ea typeface="Arial"/>
                          <a:cs typeface="Arial"/>
                          <a:sym typeface="Arial"/>
                        </a:rPr>
                        <a:t>S7-9 - List of challenges and definitions all mixed up. Students have a worksheet that mirrors slides. They match them up on their worksheet.</a:t>
                      </a:r>
                      <a:r>
                        <a:rPr lang="en-US" sz="1500" u="none" cap="none" strike="noStrike">
                          <a:latin typeface="Arial"/>
                          <a:ea typeface="Arial"/>
                          <a:cs typeface="Arial"/>
                          <a:sym typeface="Arial"/>
                        </a:rPr>
                        <a:t> </a:t>
                      </a:r>
                      <a:r>
                        <a:rPr lang="en-US" sz="1300" u="none" cap="none" strike="noStrike">
                          <a:latin typeface="Arial"/>
                          <a:ea typeface="Arial"/>
                          <a:cs typeface="Arial"/>
                          <a:sym typeface="Arial"/>
                        </a:rPr>
                        <a:t>Answers revealed.</a:t>
                      </a:r>
                      <a:r>
                        <a:rPr lang="en-US" sz="1500" u="none" cap="none" strike="noStrike">
                          <a:latin typeface="Arial"/>
                          <a:ea typeface="Arial"/>
                          <a:cs typeface="Arial"/>
                          <a:sym typeface="Arial"/>
                        </a:rPr>
                        <a:t> </a:t>
                      </a:r>
                      <a:r>
                        <a:rPr lang="en-US" sz="1300" u="none" cap="none" strike="noStrike">
                          <a:latin typeface="Arial"/>
                          <a:ea typeface="Arial"/>
                          <a:cs typeface="Arial"/>
                          <a:sym typeface="Arial"/>
                        </a:rPr>
                        <a:t>Students to then rank the challenges 1-6 based on importance on worksheet</a:t>
                      </a:r>
                      <a:r>
                        <a:rPr lang="en-US" sz="1500" u="none" cap="none" strike="noStrike">
                          <a:latin typeface="Arial"/>
                          <a:ea typeface="Arial"/>
                          <a:cs typeface="Arial"/>
                          <a:sym typeface="Arial"/>
                        </a:rPr>
                        <a:t>. </a:t>
                      </a:r>
                      <a:r>
                        <a:rPr lang="en-US" sz="1300" u="none" cap="none" strike="noStrike">
                          <a:latin typeface="Arial"/>
                          <a:ea typeface="Arial"/>
                          <a:cs typeface="Arial"/>
                          <a:sym typeface="Arial"/>
                        </a:rPr>
                        <a:t>Then justify their answer.</a:t>
                      </a:r>
                      <a:endParaRPr sz="1300" u="none" cap="none" strike="noStrike">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300"/>
                        <a:buChar char="•"/>
                      </a:pPr>
                      <a:r>
                        <a:rPr lang="en-US" sz="1300" u="none" cap="none" strike="noStrike">
                          <a:latin typeface="Arial"/>
                          <a:ea typeface="Arial"/>
                          <a:cs typeface="Arial"/>
                          <a:sym typeface="Arial"/>
                        </a:rPr>
                        <a:t>S10 - Planner to share experiences of how they have overcome challenges in their career</a:t>
                      </a:r>
                      <a:endParaRPr sz="1300" u="none" cap="none" strike="noStrike">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2733500">
                <a:tc>
                  <a:txBody>
                    <a:bodyPr/>
                    <a:lstStyle/>
                    <a:p>
                      <a:pPr indent="0" lvl="0" marL="0" marR="0" rtl="0" algn="l">
                        <a:lnSpc>
                          <a:spcPct val="100000"/>
                        </a:lnSpc>
                        <a:spcBef>
                          <a:spcPts val="0"/>
                        </a:spcBef>
                        <a:spcAft>
                          <a:spcPts val="0"/>
                        </a:spcAft>
                        <a:buClr>
                          <a:srgbClr val="000000"/>
                        </a:buClr>
                        <a:buSzPts val="1300"/>
                        <a:buFont typeface="Arial"/>
                        <a:buNone/>
                      </a:pPr>
                      <a:r>
                        <a:rPr b="1" lang="en-US" sz="1300" u="none" cap="none" strike="noStrike">
                          <a:latin typeface="Arial"/>
                          <a:ea typeface="Arial"/>
                          <a:cs typeface="Arial"/>
                          <a:sym typeface="Arial"/>
                        </a:rPr>
                        <a:t>Section 4</a:t>
                      </a:r>
                      <a:endParaRPr b="1" sz="1300" u="none" cap="none" strike="noStrike">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t/>
                      </a:r>
                      <a:endParaRPr b="1" sz="1300" u="none" cap="none" strike="noStrike">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rPr lang="en-US" sz="1300" u="none" cap="none" strike="noStrike">
                          <a:latin typeface="Arial"/>
                          <a:ea typeface="Arial"/>
                          <a:cs typeface="Arial"/>
                          <a:sym typeface="Arial"/>
                        </a:rPr>
                        <a:t>Main project</a:t>
                      </a:r>
                      <a:endParaRPr i="1" sz="1300" u="none" cap="none" strike="noStrike">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171450" lvl="0" marL="171450" marR="0" rtl="0" algn="l">
                        <a:lnSpc>
                          <a:spcPct val="100000"/>
                        </a:lnSpc>
                        <a:spcBef>
                          <a:spcPts val="0"/>
                        </a:spcBef>
                        <a:spcAft>
                          <a:spcPts val="0"/>
                        </a:spcAft>
                        <a:buClr>
                          <a:schemeClr val="dk1"/>
                        </a:buClr>
                        <a:buSzPts val="1300"/>
                        <a:buChar char="•"/>
                      </a:pPr>
                      <a:r>
                        <a:rPr lang="en-US" sz="1300" u="none" cap="none" strike="noStrike">
                          <a:latin typeface="Arial"/>
                          <a:ea typeface="Arial"/>
                          <a:cs typeface="Arial"/>
                          <a:sym typeface="Arial"/>
                        </a:rPr>
                        <a:t>S11 -12 - Match up task - students given a list of requirements on a worksheet and must match them up with correct stakeholder</a:t>
                      </a:r>
                      <a:endParaRPr sz="1300" u="none" cap="none" strike="noStrike">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300"/>
                        <a:buChar char="•"/>
                      </a:pPr>
                      <a:r>
                        <a:rPr lang="en-US" sz="1300" u="none" cap="none" strike="noStrike">
                          <a:latin typeface="Arial"/>
                          <a:ea typeface="Arial"/>
                          <a:cs typeface="Arial"/>
                          <a:sym typeface="Arial"/>
                        </a:rPr>
                        <a:t>S13-14 - Task - students given correct list of stakeholder requirements. They are to add more on their worksheet. Then chose the five most important and justify decision.</a:t>
                      </a:r>
                      <a:endParaRPr sz="1300" u="none" cap="none" strike="noStrike">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300"/>
                        <a:buChar char="•"/>
                      </a:pPr>
                      <a:r>
                        <a:rPr lang="en-US" sz="1300" u="none" cap="none" strike="noStrike">
                          <a:latin typeface="Arial"/>
                          <a:ea typeface="Arial"/>
                          <a:cs typeface="Arial"/>
                          <a:sym typeface="Arial"/>
                        </a:rPr>
                        <a:t>S15-1</a:t>
                      </a:r>
                      <a:r>
                        <a:rPr lang="en-US" sz="1300">
                          <a:latin typeface="Arial"/>
                          <a:ea typeface="Arial"/>
                          <a:cs typeface="Arial"/>
                          <a:sym typeface="Arial"/>
                        </a:rPr>
                        <a:t>8</a:t>
                      </a:r>
                      <a:r>
                        <a:rPr lang="en-US" sz="1300" u="none" cap="none" strike="noStrike">
                          <a:latin typeface="Arial"/>
                          <a:ea typeface="Arial"/>
                          <a:cs typeface="Arial"/>
                          <a:sym typeface="Arial"/>
                        </a:rPr>
                        <a:t> - Presentation of project by planner. Students to write on their worksheet their thoughts of what has been included and anything further they want including or considering.</a:t>
                      </a:r>
                      <a:endParaRPr sz="1300" u="none" cap="none" strike="noStrike">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300"/>
                        <a:buChar char="•"/>
                      </a:pPr>
                      <a:r>
                        <a:rPr lang="en-US" sz="1300" u="none" cap="none" strike="noStrike">
                          <a:latin typeface="Arial"/>
                          <a:ea typeface="Arial"/>
                          <a:cs typeface="Arial"/>
                          <a:sym typeface="Arial"/>
                        </a:rPr>
                        <a:t>S1</a:t>
                      </a:r>
                      <a:r>
                        <a:rPr lang="en-US" sz="1300">
                          <a:latin typeface="Arial"/>
                          <a:ea typeface="Arial"/>
                          <a:cs typeface="Arial"/>
                          <a:sym typeface="Arial"/>
                        </a:rPr>
                        <a:t>9</a:t>
                      </a:r>
                      <a:r>
                        <a:rPr lang="en-US" sz="1300" u="none" cap="none" strike="noStrike">
                          <a:latin typeface="Arial"/>
                          <a:ea typeface="Arial"/>
                          <a:cs typeface="Arial"/>
                          <a:sym typeface="Arial"/>
                        </a:rPr>
                        <a:t> - Students present to planner their list of things they would like changing and an explanation of why.</a:t>
                      </a:r>
                      <a:endParaRPr sz="1300" u="none" cap="none" strike="noStrike">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300"/>
                        <a:buChar char="•"/>
                      </a:pPr>
                      <a:r>
                        <a:rPr lang="en-US" sz="1300" u="none" cap="none" strike="noStrike">
                          <a:latin typeface="Arial"/>
                          <a:ea typeface="Arial"/>
                          <a:cs typeface="Arial"/>
                          <a:sym typeface="Arial"/>
                        </a:rPr>
                        <a:t>S</a:t>
                      </a:r>
                      <a:r>
                        <a:rPr lang="en-US" sz="1300">
                          <a:latin typeface="Arial"/>
                          <a:ea typeface="Arial"/>
                          <a:cs typeface="Arial"/>
                          <a:sym typeface="Arial"/>
                        </a:rPr>
                        <a:t>20</a:t>
                      </a:r>
                      <a:r>
                        <a:rPr lang="en-US" sz="1300" u="none" cap="none" strike="noStrike">
                          <a:latin typeface="Arial"/>
                          <a:ea typeface="Arial"/>
                          <a:cs typeface="Arial"/>
                          <a:sym typeface="Arial"/>
                        </a:rPr>
                        <a:t> - ambassador to choose best group and give a prize.</a:t>
                      </a:r>
                      <a:endParaRPr sz="1300" u="none" cap="none" strike="noStrike">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1312075">
                <a:tc>
                  <a:txBody>
                    <a:bodyPr/>
                    <a:lstStyle/>
                    <a:p>
                      <a:pPr indent="0" lvl="0" marL="0" marR="0" rtl="0" algn="l">
                        <a:lnSpc>
                          <a:spcPct val="100000"/>
                        </a:lnSpc>
                        <a:spcBef>
                          <a:spcPts val="0"/>
                        </a:spcBef>
                        <a:spcAft>
                          <a:spcPts val="0"/>
                        </a:spcAft>
                        <a:buClr>
                          <a:srgbClr val="000000"/>
                        </a:buClr>
                        <a:buSzPts val="1300"/>
                        <a:buFont typeface="Arial"/>
                        <a:buNone/>
                      </a:pPr>
                      <a:r>
                        <a:rPr b="1" lang="en-US" sz="1300" u="none" cap="none" strike="noStrike">
                          <a:latin typeface="Arial"/>
                          <a:ea typeface="Arial"/>
                          <a:cs typeface="Arial"/>
                          <a:sym typeface="Arial"/>
                        </a:rPr>
                        <a:t>Section 5</a:t>
                      </a:r>
                      <a:endParaRPr b="1" sz="1300" u="none" cap="none" strike="noStrike">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t/>
                      </a:r>
                      <a:endParaRPr b="1" sz="1300" u="none" cap="none" strike="noStrike">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rPr lang="en-US" sz="1300" u="none" cap="none" strike="noStrike">
                          <a:latin typeface="Arial"/>
                          <a:ea typeface="Arial"/>
                          <a:cs typeface="Arial"/>
                          <a:sym typeface="Arial"/>
                        </a:rPr>
                        <a:t>What makes a good planner?</a:t>
                      </a:r>
                      <a:endParaRPr i="1" sz="1300" u="none" cap="none" strike="noStrike">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171450" lvl="0" marL="171450" marR="0" rtl="0" algn="l">
                        <a:lnSpc>
                          <a:spcPct val="100000"/>
                        </a:lnSpc>
                        <a:spcBef>
                          <a:spcPts val="0"/>
                        </a:spcBef>
                        <a:spcAft>
                          <a:spcPts val="0"/>
                        </a:spcAft>
                        <a:buClr>
                          <a:schemeClr val="dk1"/>
                        </a:buClr>
                        <a:buSzPts val="1300"/>
                        <a:buChar char="•"/>
                      </a:pPr>
                      <a:r>
                        <a:rPr lang="en-US" sz="1300" u="none" cap="none" strike="noStrike">
                          <a:latin typeface="Arial"/>
                          <a:ea typeface="Arial"/>
                          <a:cs typeface="Arial"/>
                          <a:sym typeface="Arial"/>
                        </a:rPr>
                        <a:t>S</a:t>
                      </a:r>
                      <a:r>
                        <a:rPr lang="en-US" sz="1300">
                          <a:latin typeface="Arial"/>
                          <a:ea typeface="Arial"/>
                          <a:cs typeface="Arial"/>
                          <a:sym typeface="Arial"/>
                        </a:rPr>
                        <a:t>21</a:t>
                      </a:r>
                      <a:r>
                        <a:rPr lang="en-US" sz="1300" u="none" cap="none" strike="noStrike">
                          <a:latin typeface="Arial"/>
                          <a:ea typeface="Arial"/>
                          <a:cs typeface="Arial"/>
                          <a:sym typeface="Arial"/>
                        </a:rPr>
                        <a:t> - List of key skills a planner must have all mixed up. Students have a worksheet that mirrors slides. They match them up on their worksheet.</a:t>
                      </a:r>
                      <a:endParaRPr sz="1500" u="none" cap="none" strike="noStrike">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300"/>
                        <a:buChar char="•"/>
                      </a:pPr>
                      <a:r>
                        <a:rPr lang="en-US" sz="1300" u="none" cap="none" strike="noStrike">
                          <a:latin typeface="Arial"/>
                          <a:ea typeface="Arial"/>
                          <a:cs typeface="Arial"/>
                          <a:sym typeface="Arial"/>
                        </a:rPr>
                        <a:t>S</a:t>
                      </a:r>
                      <a:r>
                        <a:rPr lang="en-US" sz="1300">
                          <a:latin typeface="Arial"/>
                          <a:ea typeface="Arial"/>
                          <a:cs typeface="Arial"/>
                          <a:sym typeface="Arial"/>
                        </a:rPr>
                        <a:t>22</a:t>
                      </a:r>
                      <a:r>
                        <a:rPr lang="en-US" sz="1300" u="none" cap="none" strike="noStrike">
                          <a:latin typeface="Arial"/>
                          <a:ea typeface="Arial"/>
                          <a:cs typeface="Arial"/>
                          <a:sym typeface="Arial"/>
                        </a:rPr>
                        <a:t> - Answers revealed.</a:t>
                      </a:r>
                      <a:endParaRPr sz="1500" u="none" cap="none" strike="noStrike">
                        <a:latin typeface="Arial"/>
                        <a:ea typeface="Arial"/>
                        <a:cs typeface="Arial"/>
                        <a:sym typeface="Arial"/>
                      </a:endParaRPr>
                    </a:p>
                    <a:p>
                      <a:pPr indent="-171450" lvl="0" marL="171450" marR="0" rtl="0" algn="l">
                        <a:lnSpc>
                          <a:spcPct val="100000"/>
                        </a:lnSpc>
                        <a:spcBef>
                          <a:spcPts val="0"/>
                        </a:spcBef>
                        <a:spcAft>
                          <a:spcPts val="0"/>
                        </a:spcAft>
                        <a:buClr>
                          <a:schemeClr val="dk1"/>
                        </a:buClr>
                        <a:buSzPts val="1300"/>
                        <a:buChar char="•"/>
                      </a:pPr>
                      <a:r>
                        <a:rPr lang="en-US" sz="1300" u="none" cap="none" strike="noStrike">
                          <a:latin typeface="Arial"/>
                          <a:ea typeface="Arial"/>
                          <a:cs typeface="Arial"/>
                          <a:sym typeface="Arial"/>
                        </a:rPr>
                        <a:t>S2</a:t>
                      </a:r>
                      <a:r>
                        <a:rPr lang="en-US" sz="1300">
                          <a:latin typeface="Arial"/>
                          <a:ea typeface="Arial"/>
                          <a:cs typeface="Arial"/>
                          <a:sym typeface="Arial"/>
                        </a:rPr>
                        <a:t>3</a:t>
                      </a:r>
                      <a:r>
                        <a:rPr lang="en-US" sz="1300" u="none" cap="none" strike="noStrike">
                          <a:latin typeface="Arial"/>
                          <a:ea typeface="Arial"/>
                          <a:cs typeface="Arial"/>
                          <a:sym typeface="Arial"/>
                        </a:rPr>
                        <a:t> - Students to choose the three skills they think are the most important and justify their answer on worksheet.</a:t>
                      </a:r>
                      <a:endParaRPr sz="1300" u="none" cap="none" strike="noStrike">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bl>
          </a:graphicData>
        </a:graphic>
      </p:graphicFrame>
      <p:sp>
        <p:nvSpPr>
          <p:cNvPr id="85" name="Google Shape;85;p1"/>
          <p:cNvSpPr/>
          <p:nvPr/>
        </p:nvSpPr>
        <p:spPr>
          <a:xfrm>
            <a:off x="915450" y="1647650"/>
            <a:ext cx="552600" cy="530700"/>
          </a:xfrm>
          <a:prstGeom prst="ellipse">
            <a:avLst/>
          </a:prstGeom>
          <a:solidFill>
            <a:srgbClr val="064662"/>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6" name="Google Shape;86;p1"/>
          <p:cNvSpPr/>
          <p:nvPr/>
        </p:nvSpPr>
        <p:spPr>
          <a:xfrm>
            <a:off x="915450" y="3213100"/>
            <a:ext cx="552600" cy="530700"/>
          </a:xfrm>
          <a:prstGeom prst="ellipse">
            <a:avLst/>
          </a:prstGeom>
          <a:solidFill>
            <a:srgbClr val="64A4CA"/>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7" name="Google Shape;87;p1"/>
          <p:cNvSpPr/>
          <p:nvPr/>
        </p:nvSpPr>
        <p:spPr>
          <a:xfrm>
            <a:off x="915450" y="4778550"/>
            <a:ext cx="552600" cy="530700"/>
          </a:xfrm>
          <a:prstGeom prst="ellipse">
            <a:avLst/>
          </a:prstGeom>
          <a:solidFill>
            <a:srgbClr val="B9D9EC"/>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8" name="Google Shape;88;p1"/>
          <p:cNvSpPr/>
          <p:nvPr/>
        </p:nvSpPr>
        <p:spPr>
          <a:xfrm>
            <a:off x="915450" y="6868000"/>
            <a:ext cx="552600" cy="530700"/>
          </a:xfrm>
          <a:prstGeom prst="ellipse">
            <a:avLst/>
          </a:prstGeom>
          <a:solidFill>
            <a:srgbClr val="F7E234"/>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9" name="Google Shape;89;p1"/>
          <p:cNvSpPr/>
          <p:nvPr/>
        </p:nvSpPr>
        <p:spPr>
          <a:xfrm>
            <a:off x="915450" y="9107950"/>
            <a:ext cx="552600" cy="530700"/>
          </a:xfrm>
          <a:prstGeom prst="ellipse">
            <a:avLst/>
          </a:prstGeom>
          <a:solidFill>
            <a:srgbClr val="D9D9D9"/>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graphicFrame>
        <p:nvGraphicFramePr>
          <p:cNvPr id="94" name="Google Shape;94;g30ae55cf3a1_0_5"/>
          <p:cNvGraphicFramePr/>
          <p:nvPr/>
        </p:nvGraphicFramePr>
        <p:xfrm>
          <a:off x="110213" y="159350"/>
          <a:ext cx="3000000" cy="3000000"/>
        </p:xfrm>
        <a:graphic>
          <a:graphicData uri="http://schemas.openxmlformats.org/drawingml/2006/table">
            <a:tbl>
              <a:tblPr>
                <a:noFill/>
                <a:tableStyleId>{84E9B486-F26A-43BD-9264-8FA74573C4D6}</a:tableStyleId>
              </a:tblPr>
              <a:tblGrid>
                <a:gridCol w="587850"/>
                <a:gridCol w="5503550"/>
                <a:gridCol w="546175"/>
              </a:tblGrid>
              <a:tr h="418475">
                <a:tc gridSpan="3">
                  <a:txBody>
                    <a:bodyPr/>
                    <a:lstStyle/>
                    <a:p>
                      <a:pPr indent="0" lvl="0" marL="0" rtl="0" algn="ctr">
                        <a:spcBef>
                          <a:spcPts val="0"/>
                        </a:spcBef>
                        <a:spcAft>
                          <a:spcPts val="0"/>
                        </a:spcAft>
                        <a:buNone/>
                      </a:pPr>
                      <a:r>
                        <a:rPr b="1" lang="en-US"/>
                        <a:t>Section 1 and 2</a:t>
                      </a:r>
                      <a:endParaRPr b="1"/>
                    </a:p>
                  </a:txBody>
                  <a:tcPr marT="91425" marB="91425" marR="91425" marL="91425"/>
                </a:tc>
                <a:tc hMerge="1"/>
                <a:tc hMerge="1"/>
              </a:tr>
              <a:tr h="386300">
                <a:tc>
                  <a:txBody>
                    <a:bodyPr/>
                    <a:lstStyle/>
                    <a:p>
                      <a:pPr indent="0" lvl="0" marL="0" rtl="0" algn="ctr">
                        <a:spcBef>
                          <a:spcPts val="0"/>
                        </a:spcBef>
                        <a:spcAft>
                          <a:spcPts val="0"/>
                        </a:spcAft>
                        <a:buNone/>
                      </a:pPr>
                      <a:r>
                        <a:rPr b="1" lang="en-US" sz="1200"/>
                        <a:t>Slide </a:t>
                      </a:r>
                      <a:endParaRPr b="1" sz="1200"/>
                    </a:p>
                  </a:txBody>
                  <a:tcPr marT="91425" marB="91425" marR="91425" marL="91425"/>
                </a:tc>
                <a:tc>
                  <a:txBody>
                    <a:bodyPr/>
                    <a:lstStyle/>
                    <a:p>
                      <a:pPr indent="0" lvl="0" marL="0" rtl="0" algn="ctr">
                        <a:spcBef>
                          <a:spcPts val="0"/>
                        </a:spcBef>
                        <a:spcAft>
                          <a:spcPts val="0"/>
                        </a:spcAft>
                        <a:buNone/>
                      </a:pPr>
                      <a:r>
                        <a:rPr b="1" lang="en-US" sz="1200"/>
                        <a:t>Detail</a:t>
                      </a:r>
                      <a:endParaRPr b="1" sz="1200"/>
                    </a:p>
                  </a:txBody>
                  <a:tcPr marT="91425" marB="91425" marR="91425" marL="91425"/>
                </a:tc>
                <a:tc>
                  <a:txBody>
                    <a:bodyPr/>
                    <a:lstStyle/>
                    <a:p>
                      <a:pPr indent="0" lvl="0" marL="0" rtl="0" algn="ctr">
                        <a:spcBef>
                          <a:spcPts val="0"/>
                        </a:spcBef>
                        <a:spcAft>
                          <a:spcPts val="0"/>
                        </a:spcAft>
                        <a:buNone/>
                      </a:pPr>
                      <a:r>
                        <a:rPr b="1" lang="en-US" sz="1200"/>
                        <a:t>Time</a:t>
                      </a:r>
                      <a:endParaRPr b="1" sz="1200"/>
                    </a:p>
                  </a:txBody>
                  <a:tcPr marT="91425" marB="91425" marR="91425" marL="91425"/>
                </a:tc>
              </a:tr>
              <a:tr h="2858350">
                <a:tc>
                  <a:txBody>
                    <a:bodyPr/>
                    <a:lstStyle/>
                    <a:p>
                      <a:pPr indent="0" lvl="0" marL="0" rtl="0" algn="l">
                        <a:spcBef>
                          <a:spcPts val="0"/>
                        </a:spcBef>
                        <a:spcAft>
                          <a:spcPts val="0"/>
                        </a:spcAft>
                        <a:buNone/>
                      </a:pPr>
                      <a:r>
                        <a:rPr lang="en-US" sz="1300"/>
                        <a:t>1, 24</a:t>
                      </a:r>
                      <a:endParaRPr sz="1300"/>
                    </a:p>
                  </a:txBody>
                  <a:tcPr marT="91425" marB="91425" marR="91425" marL="91425"/>
                </a:tc>
                <a:tc>
                  <a:txBody>
                    <a:bodyPr/>
                    <a:lstStyle/>
                    <a:p>
                      <a:pPr indent="0" lvl="0" marL="0" rtl="0" algn="l">
                        <a:spcBef>
                          <a:spcPts val="0"/>
                        </a:spcBef>
                        <a:spcAft>
                          <a:spcPts val="0"/>
                        </a:spcAft>
                        <a:buClr>
                          <a:srgbClr val="000000"/>
                        </a:buClr>
                        <a:buSzPts val="1400"/>
                        <a:buFont typeface="Arial"/>
                        <a:buNone/>
                      </a:pPr>
                      <a:r>
                        <a:rPr lang="en-US" sz="1300">
                          <a:solidFill>
                            <a:srgbClr val="000000"/>
                          </a:solidFill>
                        </a:rPr>
                        <a:t>You as the ambassador can select an image personal to your planning career. It can be of a current or previous project and be anything that you feel comfortable showcasing and talking about. Put the same image on the slide at the end of the presentation.</a:t>
                      </a:r>
                      <a:endParaRPr sz="1300">
                        <a:solidFill>
                          <a:srgbClr val="000000"/>
                        </a:solidFill>
                      </a:endParaRPr>
                    </a:p>
                    <a:p>
                      <a:pPr indent="0" lvl="0" marL="0" rtl="0" algn="l">
                        <a:spcBef>
                          <a:spcPts val="0"/>
                        </a:spcBef>
                        <a:spcAft>
                          <a:spcPts val="0"/>
                        </a:spcAft>
                        <a:buClr>
                          <a:srgbClr val="000000"/>
                        </a:buClr>
                        <a:buSzPts val="1400"/>
                        <a:buFont typeface="Arial"/>
                        <a:buNone/>
                      </a:pPr>
                      <a:r>
                        <a:rPr lang="en-US" sz="1300">
                          <a:solidFill>
                            <a:srgbClr val="000000"/>
                          </a:solidFill>
                        </a:rPr>
                        <a:t>Have slide on at start for students to look at and think about.</a:t>
                      </a:r>
                      <a:endParaRPr sz="1300">
                        <a:solidFill>
                          <a:srgbClr val="000000"/>
                        </a:solidFill>
                      </a:endParaRPr>
                    </a:p>
                    <a:p>
                      <a:pPr indent="0" lvl="0" marL="0" rtl="0" algn="l">
                        <a:spcBef>
                          <a:spcPts val="0"/>
                        </a:spcBef>
                        <a:spcAft>
                          <a:spcPts val="0"/>
                        </a:spcAft>
                        <a:buClr>
                          <a:srgbClr val="000000"/>
                        </a:buClr>
                        <a:buSzPts val="1400"/>
                        <a:buFont typeface="Arial"/>
                        <a:buNone/>
                      </a:pPr>
                      <a:r>
                        <a:rPr lang="en-US" sz="1300">
                          <a:solidFill>
                            <a:srgbClr val="000000"/>
                          </a:solidFill>
                        </a:rPr>
                        <a:t>This is an introductory activity to get students looking deeply at an image and thinking what it could be. They can discuss this in pairs or groups.</a:t>
                      </a:r>
                      <a:endParaRPr sz="1300">
                        <a:solidFill>
                          <a:srgbClr val="000000"/>
                        </a:solidFill>
                      </a:endParaRPr>
                    </a:p>
                    <a:p>
                      <a:pPr indent="0" lvl="0" marL="0" rtl="0" algn="l">
                        <a:spcBef>
                          <a:spcPts val="0"/>
                        </a:spcBef>
                        <a:spcAft>
                          <a:spcPts val="0"/>
                        </a:spcAft>
                        <a:buNone/>
                      </a:pPr>
                      <a:r>
                        <a:rPr lang="en-US" sz="1300">
                          <a:solidFill>
                            <a:srgbClr val="000000"/>
                          </a:solidFill>
                        </a:rPr>
                        <a:t>Don’t tell them the answer yet. This is revealed at the end of the session.</a:t>
                      </a:r>
                      <a:endParaRPr sz="1300">
                        <a:solidFill>
                          <a:srgbClr val="000000"/>
                        </a:solidFill>
                      </a:endParaRPr>
                    </a:p>
                    <a:p>
                      <a:pPr indent="0" lvl="0" marL="0" rtl="0" algn="l">
                        <a:spcBef>
                          <a:spcPts val="0"/>
                        </a:spcBef>
                        <a:spcAft>
                          <a:spcPts val="0"/>
                        </a:spcAft>
                        <a:buNone/>
                      </a:pPr>
                      <a:r>
                        <a:t/>
                      </a:r>
                      <a:endParaRPr sz="1300">
                        <a:solidFill>
                          <a:srgbClr val="000000"/>
                        </a:solidFill>
                      </a:endParaRPr>
                    </a:p>
                    <a:p>
                      <a:pPr indent="0" lvl="0" marL="0" rtl="0" algn="l">
                        <a:spcBef>
                          <a:spcPts val="0"/>
                        </a:spcBef>
                        <a:spcAft>
                          <a:spcPts val="0"/>
                        </a:spcAft>
                        <a:buNone/>
                      </a:pPr>
                      <a:r>
                        <a:rPr lang="en-US" sz="1300">
                          <a:solidFill>
                            <a:srgbClr val="000000"/>
                          </a:solidFill>
                        </a:rPr>
                        <a:t>Finally, at the end of the session, you reveal your project. Showcase something you have done and speak passionately about it. This can be a short reveal or an opportunity for you to talk in detail. All time dependent.</a:t>
                      </a:r>
                      <a:endParaRPr sz="1300">
                        <a:solidFill>
                          <a:srgbClr val="000000"/>
                        </a:solidFill>
                      </a:endParaRPr>
                    </a:p>
                  </a:txBody>
                  <a:tcPr marT="91425" marB="91425" marR="91425" marL="91425"/>
                </a:tc>
                <a:tc>
                  <a:txBody>
                    <a:bodyPr/>
                    <a:lstStyle/>
                    <a:p>
                      <a:pPr indent="0" lvl="0" marL="0" rtl="0" algn="l">
                        <a:spcBef>
                          <a:spcPts val="0"/>
                        </a:spcBef>
                        <a:spcAft>
                          <a:spcPts val="0"/>
                        </a:spcAft>
                        <a:buNone/>
                      </a:pPr>
                      <a:r>
                        <a:rPr lang="en-US" sz="1300"/>
                        <a:t>S1 </a:t>
                      </a:r>
                      <a:endParaRPr sz="1300"/>
                    </a:p>
                    <a:p>
                      <a:pPr indent="0" lvl="0" marL="0" rtl="0" algn="l">
                        <a:spcBef>
                          <a:spcPts val="0"/>
                        </a:spcBef>
                        <a:spcAft>
                          <a:spcPts val="0"/>
                        </a:spcAft>
                        <a:buNone/>
                      </a:pPr>
                      <a:r>
                        <a:rPr lang="en-US" sz="1300"/>
                        <a:t>2 - 5 mins</a:t>
                      </a:r>
                      <a:endParaRPr sz="1300"/>
                    </a:p>
                    <a:p>
                      <a:pPr indent="0" lvl="0" marL="0" rtl="0" algn="l">
                        <a:spcBef>
                          <a:spcPts val="0"/>
                        </a:spcBef>
                        <a:spcAft>
                          <a:spcPts val="0"/>
                        </a:spcAft>
                        <a:buNone/>
                      </a:pPr>
                      <a:r>
                        <a:t/>
                      </a:r>
                      <a:endParaRPr sz="1300"/>
                    </a:p>
                    <a:p>
                      <a:pPr indent="0" lvl="0" marL="0" rtl="0" algn="l">
                        <a:spcBef>
                          <a:spcPts val="0"/>
                        </a:spcBef>
                        <a:spcAft>
                          <a:spcPts val="0"/>
                        </a:spcAft>
                        <a:buNone/>
                      </a:pPr>
                      <a:r>
                        <a:t/>
                      </a:r>
                      <a:endParaRPr sz="1300"/>
                    </a:p>
                    <a:p>
                      <a:pPr indent="0" lvl="0" marL="0" rtl="0" algn="l">
                        <a:spcBef>
                          <a:spcPts val="0"/>
                        </a:spcBef>
                        <a:spcAft>
                          <a:spcPts val="0"/>
                        </a:spcAft>
                        <a:buNone/>
                      </a:pPr>
                      <a:r>
                        <a:t/>
                      </a:r>
                      <a:endParaRPr sz="1300"/>
                    </a:p>
                    <a:p>
                      <a:pPr indent="0" lvl="0" marL="0" rtl="0" algn="l">
                        <a:spcBef>
                          <a:spcPts val="0"/>
                        </a:spcBef>
                        <a:spcAft>
                          <a:spcPts val="0"/>
                        </a:spcAft>
                        <a:buNone/>
                      </a:pPr>
                      <a:r>
                        <a:t/>
                      </a:r>
                      <a:endParaRPr sz="1300"/>
                    </a:p>
                    <a:p>
                      <a:pPr indent="0" lvl="0" marL="0" rtl="0" algn="l">
                        <a:spcBef>
                          <a:spcPts val="0"/>
                        </a:spcBef>
                        <a:spcAft>
                          <a:spcPts val="0"/>
                        </a:spcAft>
                        <a:buNone/>
                      </a:pPr>
                      <a:r>
                        <a:t/>
                      </a:r>
                      <a:endParaRPr sz="1300"/>
                    </a:p>
                    <a:p>
                      <a:pPr indent="0" lvl="0" marL="0" rtl="0" algn="l">
                        <a:spcBef>
                          <a:spcPts val="0"/>
                        </a:spcBef>
                        <a:spcAft>
                          <a:spcPts val="0"/>
                        </a:spcAft>
                        <a:buNone/>
                      </a:pPr>
                      <a:r>
                        <a:rPr lang="en-US" sz="1300"/>
                        <a:t>S21</a:t>
                      </a:r>
                      <a:endParaRPr sz="1300"/>
                    </a:p>
                    <a:p>
                      <a:pPr indent="0" lvl="0" marL="0" rtl="0" algn="l">
                        <a:spcBef>
                          <a:spcPts val="0"/>
                        </a:spcBef>
                        <a:spcAft>
                          <a:spcPts val="0"/>
                        </a:spcAft>
                        <a:buNone/>
                      </a:pPr>
                      <a:r>
                        <a:rPr lang="en-US" sz="1300"/>
                        <a:t>2 - 15 mins</a:t>
                      </a:r>
                      <a:endParaRPr sz="1300"/>
                    </a:p>
                  </a:txBody>
                  <a:tcPr marT="91425" marB="91425" marR="91425" marL="91425"/>
                </a:tc>
              </a:tr>
              <a:tr h="1436300">
                <a:tc>
                  <a:txBody>
                    <a:bodyPr/>
                    <a:lstStyle/>
                    <a:p>
                      <a:pPr indent="0" lvl="0" marL="0" rtl="0" algn="l">
                        <a:spcBef>
                          <a:spcPts val="0"/>
                        </a:spcBef>
                        <a:spcAft>
                          <a:spcPts val="0"/>
                        </a:spcAft>
                        <a:buNone/>
                      </a:pPr>
                      <a:r>
                        <a:rPr lang="en-US" sz="1300"/>
                        <a:t>2</a:t>
                      </a:r>
                      <a:endParaRPr sz="1300"/>
                    </a:p>
                  </a:txBody>
                  <a:tcPr marT="91425" marB="91425" marR="91425" marL="91425"/>
                </a:tc>
                <a:tc>
                  <a:txBody>
                    <a:bodyPr/>
                    <a:lstStyle/>
                    <a:p>
                      <a:pPr indent="0" lvl="0" marL="0" rtl="0" algn="l">
                        <a:spcBef>
                          <a:spcPts val="0"/>
                        </a:spcBef>
                        <a:spcAft>
                          <a:spcPts val="0"/>
                        </a:spcAft>
                        <a:buNone/>
                      </a:pPr>
                      <a:r>
                        <a:rPr lang="en-US" sz="1300"/>
                        <a:t>This is an opportunity for you to introduce yourself.</a:t>
                      </a:r>
                      <a:endParaRPr sz="1300"/>
                    </a:p>
                    <a:p>
                      <a:pPr indent="0" lvl="0" marL="0" rtl="0" algn="l">
                        <a:spcBef>
                          <a:spcPts val="0"/>
                        </a:spcBef>
                        <a:spcAft>
                          <a:spcPts val="0"/>
                        </a:spcAft>
                        <a:buNone/>
                      </a:pPr>
                      <a:r>
                        <a:rPr lang="en-US" sz="1300"/>
                        <a:t>Please use these questions as prompts to talk about your current job, your career and your projects. </a:t>
                      </a:r>
                      <a:endParaRPr sz="1300"/>
                    </a:p>
                    <a:p>
                      <a:pPr indent="0" lvl="0" marL="0" rtl="0" algn="l">
                        <a:spcBef>
                          <a:spcPts val="0"/>
                        </a:spcBef>
                        <a:spcAft>
                          <a:spcPts val="0"/>
                        </a:spcAft>
                        <a:buNone/>
                      </a:pPr>
                      <a:r>
                        <a:rPr lang="en-US" sz="1300"/>
                        <a:t>These questions are a guide and you can either use them as they are or can change them to suit what you would like to talk about.</a:t>
                      </a:r>
                      <a:endParaRPr sz="1300"/>
                    </a:p>
                  </a:txBody>
                  <a:tcPr marT="91425" marB="91425" marR="91425" marL="91425"/>
                </a:tc>
                <a:tc>
                  <a:txBody>
                    <a:bodyPr/>
                    <a:lstStyle/>
                    <a:p>
                      <a:pPr indent="0" lvl="0" marL="0" rtl="0" algn="l">
                        <a:spcBef>
                          <a:spcPts val="0"/>
                        </a:spcBef>
                        <a:spcAft>
                          <a:spcPts val="0"/>
                        </a:spcAft>
                        <a:buNone/>
                      </a:pPr>
                      <a:r>
                        <a:rPr lang="en-US" sz="1300"/>
                        <a:t>2</a:t>
                      </a:r>
                      <a:r>
                        <a:rPr lang="en-US" sz="1300"/>
                        <a:t> - 10 mins</a:t>
                      </a:r>
                      <a:endParaRPr sz="1300"/>
                    </a:p>
                  </a:txBody>
                  <a:tcPr marT="91425" marB="91425" marR="91425" marL="91425"/>
                </a:tc>
              </a:tr>
              <a:tr h="1626550">
                <a:tc>
                  <a:txBody>
                    <a:bodyPr/>
                    <a:lstStyle/>
                    <a:p>
                      <a:pPr indent="0" lvl="0" marL="0" rtl="0" algn="l">
                        <a:spcBef>
                          <a:spcPts val="0"/>
                        </a:spcBef>
                        <a:spcAft>
                          <a:spcPts val="0"/>
                        </a:spcAft>
                        <a:buNone/>
                      </a:pPr>
                      <a:r>
                        <a:rPr lang="en-US" sz="1300"/>
                        <a:t>3, 4</a:t>
                      </a:r>
                      <a:endParaRPr sz="1300"/>
                    </a:p>
                  </a:txBody>
                  <a:tcPr marT="91425" marB="91425" marR="91425" marL="91425"/>
                </a:tc>
                <a:tc>
                  <a:txBody>
                    <a:bodyPr/>
                    <a:lstStyle/>
                    <a:p>
                      <a:pPr indent="0" lvl="0" marL="0" rtl="0" algn="l">
                        <a:spcBef>
                          <a:spcPts val="0"/>
                        </a:spcBef>
                        <a:spcAft>
                          <a:spcPts val="0"/>
                        </a:spcAft>
                        <a:buNone/>
                      </a:pPr>
                      <a:r>
                        <a:rPr lang="en-US" sz="1300">
                          <a:solidFill>
                            <a:schemeClr val="dk1"/>
                          </a:solidFill>
                        </a:rPr>
                        <a:t>This is where you introduce the project. This is a role play so you are the Planner and the students are the stakeholders. On this slide, you need to passionately introduce the idea of a new development coming to their area.</a:t>
                      </a:r>
                      <a:endParaRPr sz="1300">
                        <a:solidFill>
                          <a:schemeClr val="dk1"/>
                        </a:solidFill>
                      </a:endParaRPr>
                    </a:p>
                    <a:p>
                      <a:pPr indent="0" lvl="0" marL="0" rtl="0" algn="l">
                        <a:spcBef>
                          <a:spcPts val="0"/>
                        </a:spcBef>
                        <a:spcAft>
                          <a:spcPts val="0"/>
                        </a:spcAft>
                        <a:buClr>
                          <a:schemeClr val="dk1"/>
                        </a:buClr>
                        <a:buSzPts val="1100"/>
                        <a:buFont typeface="Arial"/>
                        <a:buNone/>
                      </a:pPr>
                      <a:r>
                        <a:rPr lang="en-US" sz="1300">
                          <a:solidFill>
                            <a:schemeClr val="dk1"/>
                          </a:solidFill>
                        </a:rPr>
                        <a:t>On slide 4, you are giving a little more detail about the development. You also need to clearly identify yourself as the Planner and the students as the stakeholders.</a:t>
                      </a:r>
                      <a:endParaRPr sz="1300">
                        <a:solidFill>
                          <a:schemeClr val="dk1"/>
                        </a:solidFill>
                      </a:endParaRPr>
                    </a:p>
                  </a:txBody>
                  <a:tcPr marT="91425" marB="91425" marR="91425" marL="91425"/>
                </a:tc>
                <a:tc>
                  <a:txBody>
                    <a:bodyPr/>
                    <a:lstStyle/>
                    <a:p>
                      <a:pPr indent="0" lvl="0" marL="0" rtl="0" algn="l">
                        <a:spcBef>
                          <a:spcPts val="0"/>
                        </a:spcBef>
                        <a:spcAft>
                          <a:spcPts val="0"/>
                        </a:spcAft>
                        <a:buNone/>
                      </a:pPr>
                      <a:r>
                        <a:rPr lang="en-US" sz="1300"/>
                        <a:t>2 - 5 mins</a:t>
                      </a:r>
                      <a:endParaRPr sz="1300"/>
                    </a:p>
                  </a:txBody>
                  <a:tcPr marT="91425" marB="91425" marR="91425" marL="91425"/>
                </a:tc>
              </a:tr>
              <a:tr h="3063650">
                <a:tc>
                  <a:txBody>
                    <a:bodyPr/>
                    <a:lstStyle/>
                    <a:p>
                      <a:pPr indent="0" lvl="0" marL="0" rtl="0" algn="l">
                        <a:spcBef>
                          <a:spcPts val="0"/>
                        </a:spcBef>
                        <a:spcAft>
                          <a:spcPts val="0"/>
                        </a:spcAft>
                        <a:buNone/>
                      </a:pPr>
                      <a:r>
                        <a:rPr lang="en-US" sz="1300"/>
                        <a:t>5</a:t>
                      </a:r>
                      <a:endParaRPr sz="1300"/>
                    </a:p>
                  </a:txBody>
                  <a:tcPr marT="91425" marB="91425" marR="91425" marL="91425"/>
                </a:tc>
                <a:tc>
                  <a:txBody>
                    <a:bodyPr/>
                    <a:lstStyle/>
                    <a:p>
                      <a:pPr indent="0" lvl="0" marL="0" rtl="0" algn="l">
                        <a:spcBef>
                          <a:spcPts val="0"/>
                        </a:spcBef>
                        <a:spcAft>
                          <a:spcPts val="0"/>
                        </a:spcAft>
                        <a:buClr>
                          <a:schemeClr val="dk1"/>
                        </a:buClr>
                        <a:buSzPts val="1400"/>
                        <a:buFont typeface="Arial"/>
                        <a:buNone/>
                      </a:pPr>
                      <a:r>
                        <a:rPr lang="en-US" sz="1300">
                          <a:solidFill>
                            <a:schemeClr val="dk1"/>
                          </a:solidFill>
                        </a:rPr>
                        <a:t>Here you talk through the different stakeholders that have an interest in the new development. Talk through each of the stakeholders in turn an explain what they are.</a:t>
                      </a:r>
                      <a:endParaRPr sz="1300">
                        <a:solidFill>
                          <a:schemeClr val="dk1"/>
                        </a:solidFill>
                      </a:endParaRPr>
                    </a:p>
                    <a:p>
                      <a:pPr indent="0" lvl="0" marL="0" rtl="0" algn="l">
                        <a:spcBef>
                          <a:spcPts val="0"/>
                        </a:spcBef>
                        <a:spcAft>
                          <a:spcPts val="0"/>
                        </a:spcAft>
                        <a:buClr>
                          <a:schemeClr val="dk1"/>
                        </a:buClr>
                        <a:buSzPts val="1400"/>
                        <a:buFont typeface="Arial"/>
                        <a:buNone/>
                      </a:pPr>
                      <a:r>
                        <a:rPr lang="en-US" sz="1300">
                          <a:solidFill>
                            <a:schemeClr val="dk1"/>
                          </a:solidFill>
                        </a:rPr>
                        <a:t>You also need to get the students into groups to represent the stakeholders. The class teacher should assist with this as they will know they students and know how best to manage group work.</a:t>
                      </a:r>
                      <a:endParaRPr sz="1300">
                        <a:solidFill>
                          <a:schemeClr val="dk1"/>
                        </a:solidFill>
                      </a:endParaRPr>
                    </a:p>
                    <a:p>
                      <a:pPr indent="0" lvl="0" marL="0" rtl="0" algn="l">
                        <a:spcBef>
                          <a:spcPts val="0"/>
                        </a:spcBef>
                        <a:spcAft>
                          <a:spcPts val="0"/>
                        </a:spcAft>
                        <a:buClr>
                          <a:schemeClr val="dk1"/>
                        </a:buClr>
                        <a:buSzPts val="1400"/>
                        <a:buFont typeface="Arial"/>
                        <a:buNone/>
                      </a:pPr>
                      <a:r>
                        <a:rPr lang="en-US" sz="1300">
                          <a:solidFill>
                            <a:schemeClr val="dk1"/>
                          </a:solidFill>
                        </a:rPr>
                        <a:t>The sizes of the groups and the number of groups will be dependent on the class size and the individual students. There may be 4 groups - one to represent each of the groups. However with a larger group, there may need to be 8 groups with two representing each stakeholder. The class may work better in pairs in which case there may be even more groups. Take the lead from the class teacher on how best to manage this. This is something that will need discussion with the teacher before the session begins so you are all prepared for the session.</a:t>
                      </a:r>
                      <a:endParaRPr sz="1300"/>
                    </a:p>
                  </a:txBody>
                  <a:tcPr marT="91425" marB="91425" marR="91425" marL="91425"/>
                </a:tc>
                <a:tc>
                  <a:txBody>
                    <a:bodyPr/>
                    <a:lstStyle/>
                    <a:p>
                      <a:pPr indent="0" lvl="0" marL="0" rtl="0" algn="l">
                        <a:spcBef>
                          <a:spcPts val="0"/>
                        </a:spcBef>
                        <a:spcAft>
                          <a:spcPts val="0"/>
                        </a:spcAft>
                        <a:buNone/>
                      </a:pPr>
                      <a:r>
                        <a:rPr lang="en-US" sz="1300"/>
                        <a:t>2</a:t>
                      </a:r>
                      <a:r>
                        <a:rPr lang="en-US" sz="1300"/>
                        <a:t> - 10 mins</a:t>
                      </a:r>
                      <a:endParaRPr sz="1300"/>
                    </a:p>
                  </a:txBody>
                  <a:tcPr marT="91425" marB="91425" marR="91425" marL="91425"/>
                </a:tc>
              </a:tr>
            </a:tbl>
          </a:graphicData>
        </a:graphic>
      </p:graphicFrame>
      <p:sp>
        <p:nvSpPr>
          <p:cNvPr id="95" name="Google Shape;95;g30ae55cf3a1_0_5"/>
          <p:cNvSpPr/>
          <p:nvPr/>
        </p:nvSpPr>
        <p:spPr>
          <a:xfrm>
            <a:off x="5424925" y="159350"/>
            <a:ext cx="552600" cy="530700"/>
          </a:xfrm>
          <a:prstGeom prst="ellipse">
            <a:avLst/>
          </a:prstGeom>
          <a:solidFill>
            <a:srgbClr val="64A4CA"/>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96" name="Google Shape;96;g30ae55cf3a1_0_5"/>
          <p:cNvSpPr/>
          <p:nvPr/>
        </p:nvSpPr>
        <p:spPr>
          <a:xfrm>
            <a:off x="4621250" y="159350"/>
            <a:ext cx="552600" cy="530700"/>
          </a:xfrm>
          <a:prstGeom prst="ellipse">
            <a:avLst/>
          </a:prstGeom>
          <a:solidFill>
            <a:srgbClr val="064662"/>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graphicFrame>
        <p:nvGraphicFramePr>
          <p:cNvPr id="101" name="Google Shape;101;g30ae55cf3a1_0_15"/>
          <p:cNvGraphicFramePr/>
          <p:nvPr/>
        </p:nvGraphicFramePr>
        <p:xfrm>
          <a:off x="110213" y="188375"/>
          <a:ext cx="3000000" cy="3000000"/>
        </p:xfrm>
        <a:graphic>
          <a:graphicData uri="http://schemas.openxmlformats.org/drawingml/2006/table">
            <a:tbl>
              <a:tblPr>
                <a:noFill/>
                <a:tableStyleId>{84E9B486-F26A-43BD-9264-8FA74573C4D6}</a:tableStyleId>
              </a:tblPr>
              <a:tblGrid>
                <a:gridCol w="587850"/>
                <a:gridCol w="5414275"/>
                <a:gridCol w="635450"/>
              </a:tblGrid>
              <a:tr h="418475">
                <a:tc gridSpan="3">
                  <a:txBody>
                    <a:bodyPr/>
                    <a:lstStyle/>
                    <a:p>
                      <a:pPr indent="0" lvl="0" marL="0" rtl="0" algn="ctr">
                        <a:spcBef>
                          <a:spcPts val="0"/>
                        </a:spcBef>
                        <a:spcAft>
                          <a:spcPts val="0"/>
                        </a:spcAft>
                        <a:buNone/>
                      </a:pPr>
                      <a:r>
                        <a:rPr b="1" lang="en-US"/>
                        <a:t>Section 3</a:t>
                      </a:r>
                      <a:endParaRPr b="1"/>
                    </a:p>
                  </a:txBody>
                  <a:tcPr marT="91425" marB="91425" marR="91425" marL="91425"/>
                </a:tc>
                <a:tc hMerge="1"/>
                <a:tc hMerge="1"/>
              </a:tr>
              <a:tr h="386300">
                <a:tc>
                  <a:txBody>
                    <a:bodyPr/>
                    <a:lstStyle/>
                    <a:p>
                      <a:pPr indent="0" lvl="0" marL="0" rtl="0" algn="ctr">
                        <a:spcBef>
                          <a:spcPts val="0"/>
                        </a:spcBef>
                        <a:spcAft>
                          <a:spcPts val="0"/>
                        </a:spcAft>
                        <a:buNone/>
                      </a:pPr>
                      <a:r>
                        <a:rPr b="1" lang="en-US" sz="1200"/>
                        <a:t>Slide </a:t>
                      </a:r>
                      <a:endParaRPr b="1" sz="1200"/>
                    </a:p>
                  </a:txBody>
                  <a:tcPr marT="91425" marB="91425" marR="91425" marL="91425"/>
                </a:tc>
                <a:tc>
                  <a:txBody>
                    <a:bodyPr/>
                    <a:lstStyle/>
                    <a:p>
                      <a:pPr indent="0" lvl="0" marL="0" rtl="0" algn="ctr">
                        <a:spcBef>
                          <a:spcPts val="0"/>
                        </a:spcBef>
                        <a:spcAft>
                          <a:spcPts val="0"/>
                        </a:spcAft>
                        <a:buNone/>
                      </a:pPr>
                      <a:r>
                        <a:rPr b="1" lang="en-US" sz="1200"/>
                        <a:t>Detail</a:t>
                      </a:r>
                      <a:endParaRPr b="1" sz="1200"/>
                    </a:p>
                  </a:txBody>
                  <a:tcPr marT="91425" marB="91425" marR="91425" marL="91425"/>
                </a:tc>
                <a:tc>
                  <a:txBody>
                    <a:bodyPr/>
                    <a:lstStyle/>
                    <a:p>
                      <a:pPr indent="0" lvl="0" marL="0" rtl="0" algn="ctr">
                        <a:spcBef>
                          <a:spcPts val="0"/>
                        </a:spcBef>
                        <a:spcAft>
                          <a:spcPts val="0"/>
                        </a:spcAft>
                        <a:buNone/>
                      </a:pPr>
                      <a:r>
                        <a:rPr b="1" lang="en-US" sz="1200"/>
                        <a:t>Time</a:t>
                      </a:r>
                      <a:endParaRPr b="1" sz="1200"/>
                    </a:p>
                  </a:txBody>
                  <a:tcPr marT="91425" marB="91425" marR="91425" marL="91425"/>
                </a:tc>
              </a:tr>
              <a:tr h="1518900">
                <a:tc>
                  <a:txBody>
                    <a:bodyPr/>
                    <a:lstStyle/>
                    <a:p>
                      <a:pPr indent="0" lvl="0" marL="0" rtl="0" algn="l">
                        <a:spcBef>
                          <a:spcPts val="0"/>
                        </a:spcBef>
                        <a:spcAft>
                          <a:spcPts val="0"/>
                        </a:spcAft>
                        <a:buNone/>
                      </a:pPr>
                      <a:r>
                        <a:rPr lang="en-US"/>
                        <a:t>6</a:t>
                      </a:r>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US">
                          <a:solidFill>
                            <a:schemeClr val="dk1"/>
                          </a:solidFill>
                        </a:rPr>
                        <a:t>We now move on to the challenges faced by planners. This gets the students thinking about challenges that must be considered and overcome before they tackle the main task. This highlights to students that planners face challenges in different scales. They tackle worldwide issues as well as those on a regional, local and individual scale.</a:t>
                      </a:r>
                      <a:endParaRPr>
                        <a:solidFill>
                          <a:srgbClr val="000000"/>
                        </a:solidFill>
                      </a:endParaRPr>
                    </a:p>
                  </a:txBody>
                  <a:tcPr marT="91425" marB="91425" marR="91425" marL="91425"/>
                </a:tc>
                <a:tc>
                  <a:txBody>
                    <a:bodyPr/>
                    <a:lstStyle/>
                    <a:p>
                      <a:pPr indent="0" lvl="0" marL="0" rtl="0" algn="l">
                        <a:spcBef>
                          <a:spcPts val="0"/>
                        </a:spcBef>
                        <a:spcAft>
                          <a:spcPts val="0"/>
                        </a:spcAft>
                        <a:buNone/>
                      </a:pPr>
                      <a:r>
                        <a:rPr lang="en-US"/>
                        <a:t>2 - 5 mins</a:t>
                      </a:r>
                      <a:endParaRPr/>
                    </a:p>
                  </a:txBody>
                  <a:tcPr marT="91425" marB="91425" marR="91425" marL="91425"/>
                </a:tc>
              </a:tr>
              <a:tr h="1436300">
                <a:tc>
                  <a:txBody>
                    <a:bodyPr/>
                    <a:lstStyle/>
                    <a:p>
                      <a:pPr indent="0" lvl="0" marL="0" rtl="0" algn="l">
                        <a:spcBef>
                          <a:spcPts val="0"/>
                        </a:spcBef>
                        <a:spcAft>
                          <a:spcPts val="0"/>
                        </a:spcAft>
                        <a:buNone/>
                      </a:pPr>
                      <a:r>
                        <a:rPr lang="en-US"/>
                        <a:t>7</a:t>
                      </a:r>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US">
                          <a:solidFill>
                            <a:schemeClr val="dk1"/>
                          </a:solidFill>
                        </a:rPr>
                        <a:t>This is a selection of six big challenges in the world today. The definitions of these are also on the slide but in the wrong order. The student have the same information on their worksheet. Give these worksheets out now. The students are to match up the challenge with the correct definition. On the worksheet they are allocated a number or letter. The students match up the numbers and letters. Limit your discussion of these ideas until after they have completed the task.</a:t>
                      </a:r>
                      <a:endParaRPr/>
                    </a:p>
                  </a:txBody>
                  <a:tcPr marT="91425" marB="91425" marR="91425" marL="91425"/>
                </a:tc>
                <a:tc>
                  <a:txBody>
                    <a:bodyPr/>
                    <a:lstStyle/>
                    <a:p>
                      <a:pPr indent="0" lvl="0" marL="0" rtl="0" algn="l">
                        <a:spcBef>
                          <a:spcPts val="0"/>
                        </a:spcBef>
                        <a:spcAft>
                          <a:spcPts val="0"/>
                        </a:spcAft>
                        <a:buNone/>
                      </a:pPr>
                      <a:r>
                        <a:rPr lang="en-US"/>
                        <a:t>2 - 10 mins</a:t>
                      </a:r>
                      <a:endParaRPr/>
                    </a:p>
                  </a:txBody>
                  <a:tcPr marT="91425" marB="91425" marR="91425" marL="91425"/>
                </a:tc>
              </a:tr>
              <a:tr h="584775">
                <a:tc>
                  <a:txBody>
                    <a:bodyPr/>
                    <a:lstStyle/>
                    <a:p>
                      <a:pPr indent="0" lvl="0" marL="0" rtl="0" algn="l">
                        <a:spcBef>
                          <a:spcPts val="0"/>
                        </a:spcBef>
                        <a:spcAft>
                          <a:spcPts val="0"/>
                        </a:spcAft>
                        <a:buNone/>
                      </a:pPr>
                      <a:r>
                        <a:rPr lang="en-US"/>
                        <a:t>8</a:t>
                      </a:r>
                      <a:endParaRPr/>
                    </a:p>
                  </a:txBody>
                  <a:tcPr marT="91425" marB="91425" marR="91425" marL="91425"/>
                </a:tc>
                <a:tc>
                  <a:txBody>
                    <a:bodyPr/>
                    <a:lstStyle/>
                    <a:p>
                      <a:pPr indent="0" lvl="0" marL="0" rtl="0" algn="l">
                        <a:spcBef>
                          <a:spcPts val="0"/>
                        </a:spcBef>
                        <a:spcAft>
                          <a:spcPts val="0"/>
                        </a:spcAft>
                        <a:buNone/>
                      </a:pPr>
                      <a:r>
                        <a:rPr lang="en-US">
                          <a:solidFill>
                            <a:schemeClr val="dk1"/>
                          </a:solidFill>
                        </a:rPr>
                        <a:t>This slide is where the answers are revealed. Take this opportunity to discuss the challenges in more detail if you have time.</a:t>
                      </a:r>
                      <a:endParaRPr>
                        <a:solidFill>
                          <a:schemeClr val="dk1"/>
                        </a:solidFill>
                      </a:endParaRPr>
                    </a:p>
                  </a:txBody>
                  <a:tcPr marT="91425" marB="91425" marR="91425" marL="91425"/>
                </a:tc>
                <a:tc>
                  <a:txBody>
                    <a:bodyPr/>
                    <a:lstStyle/>
                    <a:p>
                      <a:pPr indent="0" lvl="0" marL="0" rtl="0" algn="l">
                        <a:spcBef>
                          <a:spcPts val="0"/>
                        </a:spcBef>
                        <a:spcAft>
                          <a:spcPts val="0"/>
                        </a:spcAft>
                        <a:buNone/>
                      </a:pPr>
                      <a:r>
                        <a:rPr lang="en-US"/>
                        <a:t>2 - 5 mins</a:t>
                      </a:r>
                      <a:endParaRPr/>
                    </a:p>
                  </a:txBody>
                  <a:tcPr marT="91425" marB="91425" marR="91425" marL="91425"/>
                </a:tc>
              </a:tr>
              <a:tr h="1262825">
                <a:tc>
                  <a:txBody>
                    <a:bodyPr/>
                    <a:lstStyle/>
                    <a:p>
                      <a:pPr indent="0" lvl="0" marL="0" rtl="0" algn="l">
                        <a:spcBef>
                          <a:spcPts val="0"/>
                        </a:spcBef>
                        <a:spcAft>
                          <a:spcPts val="0"/>
                        </a:spcAft>
                        <a:buNone/>
                      </a:pPr>
                      <a:r>
                        <a:rPr lang="en-US"/>
                        <a:t>9</a:t>
                      </a:r>
                      <a:endParaRPr/>
                    </a:p>
                  </a:txBody>
                  <a:tcPr marT="91425" marB="91425" marR="91425" marL="91425"/>
                </a:tc>
                <a:tc>
                  <a:txBody>
                    <a:bodyPr/>
                    <a:lstStyle/>
                    <a:p>
                      <a:pPr indent="0" lvl="0" marL="0" rtl="0" algn="l">
                        <a:spcBef>
                          <a:spcPts val="0"/>
                        </a:spcBef>
                        <a:spcAft>
                          <a:spcPts val="0"/>
                        </a:spcAft>
                        <a:buNone/>
                      </a:pPr>
                      <a:r>
                        <a:rPr lang="en-US">
                          <a:solidFill>
                            <a:schemeClr val="dk1"/>
                          </a:solidFill>
                        </a:rPr>
                        <a:t>This is an evaluation task for the students. They have section on their worksheets to order the challenges, choose which they think is the most important and explain why. </a:t>
                      </a:r>
                      <a:endParaRPr>
                        <a:solidFill>
                          <a:schemeClr val="dk1"/>
                        </a:solidFill>
                      </a:endParaRPr>
                    </a:p>
                    <a:p>
                      <a:pPr indent="0" lvl="0" marL="0" rtl="0" algn="l">
                        <a:spcBef>
                          <a:spcPts val="0"/>
                        </a:spcBef>
                        <a:spcAft>
                          <a:spcPts val="0"/>
                        </a:spcAft>
                        <a:buClr>
                          <a:schemeClr val="dk1"/>
                        </a:buClr>
                        <a:buSzPts val="1418"/>
                        <a:buFont typeface="Arial"/>
                        <a:buNone/>
                      </a:pPr>
                      <a:r>
                        <a:rPr lang="en-US">
                          <a:solidFill>
                            <a:schemeClr val="dk1"/>
                          </a:solidFill>
                        </a:rPr>
                        <a:t>If there is time here you can ask for their opinion and discuss reasons for their choices.</a:t>
                      </a:r>
                      <a:endParaRPr>
                        <a:solidFill>
                          <a:schemeClr val="dk1"/>
                        </a:solidFill>
                      </a:endParaRPr>
                    </a:p>
                  </a:txBody>
                  <a:tcPr marT="91425" marB="91425" marR="91425" marL="91425"/>
                </a:tc>
                <a:tc>
                  <a:txBody>
                    <a:bodyPr/>
                    <a:lstStyle/>
                    <a:p>
                      <a:pPr indent="0" lvl="0" marL="0" rtl="0" algn="l">
                        <a:spcBef>
                          <a:spcPts val="0"/>
                        </a:spcBef>
                        <a:spcAft>
                          <a:spcPts val="0"/>
                        </a:spcAft>
                        <a:buNone/>
                      </a:pPr>
                      <a:r>
                        <a:rPr lang="en-US"/>
                        <a:t>2 - 10 mins</a:t>
                      </a:r>
                      <a:endParaRPr/>
                    </a:p>
                  </a:txBody>
                  <a:tcPr marT="91425" marB="91425" marR="91425" marL="91425"/>
                </a:tc>
              </a:tr>
              <a:tr h="1262825">
                <a:tc>
                  <a:txBody>
                    <a:bodyPr/>
                    <a:lstStyle/>
                    <a:p>
                      <a:pPr indent="0" lvl="0" marL="0" rtl="0" algn="l">
                        <a:spcBef>
                          <a:spcPts val="0"/>
                        </a:spcBef>
                        <a:spcAft>
                          <a:spcPts val="0"/>
                        </a:spcAft>
                        <a:buNone/>
                      </a:pPr>
                      <a:r>
                        <a:rPr lang="en-US"/>
                        <a:t>10</a:t>
                      </a:r>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US">
                          <a:solidFill>
                            <a:schemeClr val="dk1"/>
                          </a:solidFill>
                        </a:rPr>
                        <a:t>This is an opportunity for you to talk about your experiences by answering the questions on the slides in relation to your personal experiences.</a:t>
                      </a:r>
                      <a:endParaRPr>
                        <a:solidFill>
                          <a:schemeClr val="dk1"/>
                        </a:solidFill>
                      </a:endParaRPr>
                    </a:p>
                  </a:txBody>
                  <a:tcPr marT="91425" marB="91425" marR="91425" marL="91425"/>
                </a:tc>
                <a:tc>
                  <a:txBody>
                    <a:bodyPr/>
                    <a:lstStyle/>
                    <a:p>
                      <a:pPr indent="0" lvl="0" marL="0" rtl="0" algn="l">
                        <a:spcBef>
                          <a:spcPts val="0"/>
                        </a:spcBef>
                        <a:spcAft>
                          <a:spcPts val="0"/>
                        </a:spcAft>
                        <a:buNone/>
                      </a:pPr>
                      <a:r>
                        <a:rPr lang="en-US"/>
                        <a:t>2</a:t>
                      </a:r>
                      <a:r>
                        <a:rPr lang="en-US"/>
                        <a:t> - 15 mins</a:t>
                      </a:r>
                      <a:endParaRPr/>
                    </a:p>
                  </a:txBody>
                  <a:tcPr marT="91425" marB="91425" marR="91425" marL="91425"/>
                </a:tc>
              </a:tr>
            </a:tbl>
          </a:graphicData>
        </a:graphic>
      </p:graphicFrame>
      <p:sp>
        <p:nvSpPr>
          <p:cNvPr id="102" name="Google Shape;102;g30ae55cf3a1_0_15"/>
          <p:cNvSpPr/>
          <p:nvPr/>
        </p:nvSpPr>
        <p:spPr>
          <a:xfrm>
            <a:off x="4383125" y="283925"/>
            <a:ext cx="552600" cy="530700"/>
          </a:xfrm>
          <a:prstGeom prst="ellipse">
            <a:avLst/>
          </a:prstGeom>
          <a:solidFill>
            <a:srgbClr val="B9D9EC"/>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graphicFrame>
        <p:nvGraphicFramePr>
          <p:cNvPr id="107" name="Google Shape;107;g30ae55cf3a1_0_27"/>
          <p:cNvGraphicFramePr/>
          <p:nvPr/>
        </p:nvGraphicFramePr>
        <p:xfrm>
          <a:off x="110213" y="188375"/>
          <a:ext cx="3000000" cy="3000000"/>
        </p:xfrm>
        <a:graphic>
          <a:graphicData uri="http://schemas.openxmlformats.org/drawingml/2006/table">
            <a:tbl>
              <a:tblPr>
                <a:noFill/>
                <a:tableStyleId>{84E9B486-F26A-43BD-9264-8FA74573C4D6}</a:tableStyleId>
              </a:tblPr>
              <a:tblGrid>
                <a:gridCol w="587850"/>
                <a:gridCol w="5503550"/>
                <a:gridCol w="546175"/>
              </a:tblGrid>
              <a:tr h="639250">
                <a:tc gridSpan="3">
                  <a:txBody>
                    <a:bodyPr/>
                    <a:lstStyle/>
                    <a:p>
                      <a:pPr indent="0" lvl="0" marL="0" rtl="0" algn="ctr">
                        <a:spcBef>
                          <a:spcPts val="0"/>
                        </a:spcBef>
                        <a:spcAft>
                          <a:spcPts val="0"/>
                        </a:spcAft>
                        <a:buNone/>
                      </a:pPr>
                      <a:r>
                        <a:rPr b="1" lang="en-US" sz="1500"/>
                        <a:t>Section 4</a:t>
                      </a:r>
                      <a:endParaRPr b="1" sz="1500"/>
                    </a:p>
                  </a:txBody>
                  <a:tcPr marT="91425" marB="91425" marR="91425" marL="91425"/>
                </a:tc>
                <a:tc hMerge="1"/>
                <a:tc hMerge="1"/>
              </a:tr>
              <a:tr h="585975">
                <a:tc>
                  <a:txBody>
                    <a:bodyPr/>
                    <a:lstStyle/>
                    <a:p>
                      <a:pPr indent="0" lvl="0" marL="0" rtl="0" algn="ctr">
                        <a:spcBef>
                          <a:spcPts val="0"/>
                        </a:spcBef>
                        <a:spcAft>
                          <a:spcPts val="0"/>
                        </a:spcAft>
                        <a:buNone/>
                      </a:pPr>
                      <a:r>
                        <a:rPr b="1" lang="en-US" sz="1300"/>
                        <a:t>Slide </a:t>
                      </a:r>
                      <a:endParaRPr b="1" sz="1300"/>
                    </a:p>
                  </a:txBody>
                  <a:tcPr marT="91425" marB="91425" marR="91425" marL="91425"/>
                </a:tc>
                <a:tc>
                  <a:txBody>
                    <a:bodyPr/>
                    <a:lstStyle/>
                    <a:p>
                      <a:pPr indent="0" lvl="0" marL="0" rtl="0" algn="ctr">
                        <a:spcBef>
                          <a:spcPts val="0"/>
                        </a:spcBef>
                        <a:spcAft>
                          <a:spcPts val="0"/>
                        </a:spcAft>
                        <a:buNone/>
                      </a:pPr>
                      <a:r>
                        <a:rPr b="1" lang="en-US" sz="1300"/>
                        <a:t>Detail</a:t>
                      </a:r>
                      <a:endParaRPr b="1" sz="1300"/>
                    </a:p>
                  </a:txBody>
                  <a:tcPr marT="91425" marB="91425" marR="91425" marL="91425"/>
                </a:tc>
                <a:tc>
                  <a:txBody>
                    <a:bodyPr/>
                    <a:lstStyle/>
                    <a:p>
                      <a:pPr indent="0" lvl="0" marL="0" rtl="0" algn="ctr">
                        <a:spcBef>
                          <a:spcPts val="0"/>
                        </a:spcBef>
                        <a:spcAft>
                          <a:spcPts val="0"/>
                        </a:spcAft>
                        <a:buNone/>
                      </a:pPr>
                      <a:r>
                        <a:rPr b="1" lang="en-US" sz="1300"/>
                        <a:t>Time</a:t>
                      </a:r>
                      <a:endParaRPr b="1" sz="1300"/>
                    </a:p>
                  </a:txBody>
                  <a:tcPr marT="91425" marB="91425" marR="91425" marL="91425"/>
                </a:tc>
              </a:tr>
              <a:tr h="2277425">
                <a:tc>
                  <a:txBody>
                    <a:bodyPr/>
                    <a:lstStyle/>
                    <a:p>
                      <a:pPr indent="0" lvl="0" marL="0" rtl="0" algn="l">
                        <a:spcBef>
                          <a:spcPts val="0"/>
                        </a:spcBef>
                        <a:spcAft>
                          <a:spcPts val="0"/>
                        </a:spcAft>
                        <a:buNone/>
                      </a:pPr>
                      <a:r>
                        <a:rPr lang="en-US" sz="1350"/>
                        <a:t>11</a:t>
                      </a:r>
                      <a:endParaRPr sz="1350"/>
                    </a:p>
                  </a:txBody>
                  <a:tcPr marT="91425" marB="91425" marR="91425" marL="91425"/>
                </a:tc>
                <a:tc>
                  <a:txBody>
                    <a:bodyPr/>
                    <a:lstStyle/>
                    <a:p>
                      <a:pPr indent="0" lvl="0" marL="0" rtl="0" algn="l">
                        <a:spcBef>
                          <a:spcPts val="0"/>
                        </a:spcBef>
                        <a:spcAft>
                          <a:spcPts val="0"/>
                        </a:spcAft>
                        <a:buNone/>
                      </a:pPr>
                      <a:r>
                        <a:rPr lang="en-US" sz="1350">
                          <a:solidFill>
                            <a:schemeClr val="dk1"/>
                          </a:solidFill>
                        </a:rPr>
                        <a:t>Now we delve deeper into the main task and focus on this current project. Remember that this is a role play style session.</a:t>
                      </a:r>
                      <a:endParaRPr sz="1350">
                        <a:solidFill>
                          <a:schemeClr val="dk1"/>
                        </a:solidFill>
                      </a:endParaRPr>
                    </a:p>
                    <a:p>
                      <a:pPr indent="0" lvl="0" marL="0" rtl="0" algn="l">
                        <a:spcBef>
                          <a:spcPts val="0"/>
                        </a:spcBef>
                        <a:spcAft>
                          <a:spcPts val="0"/>
                        </a:spcAft>
                        <a:buNone/>
                      </a:pPr>
                      <a:r>
                        <a:rPr lang="en-US" sz="1350">
                          <a:solidFill>
                            <a:schemeClr val="dk1"/>
                          </a:solidFill>
                        </a:rPr>
                        <a:t>The main point of this big task is so that the students can experiences the challenges that planners face, with a focus on managing stakeholder requirements. </a:t>
                      </a:r>
                      <a:endParaRPr sz="1350">
                        <a:solidFill>
                          <a:schemeClr val="dk1"/>
                        </a:solidFill>
                      </a:endParaRPr>
                    </a:p>
                    <a:p>
                      <a:pPr indent="0" lvl="0" marL="0" rtl="0" algn="l">
                        <a:spcBef>
                          <a:spcPts val="0"/>
                        </a:spcBef>
                        <a:spcAft>
                          <a:spcPts val="0"/>
                        </a:spcAft>
                        <a:buNone/>
                      </a:pPr>
                      <a:r>
                        <a:t/>
                      </a:r>
                      <a:endParaRPr sz="1350">
                        <a:solidFill>
                          <a:schemeClr val="dk1"/>
                        </a:solidFill>
                      </a:endParaRPr>
                    </a:p>
                    <a:p>
                      <a:pPr indent="0" lvl="0" marL="0" rtl="0" algn="l">
                        <a:spcBef>
                          <a:spcPts val="0"/>
                        </a:spcBef>
                        <a:spcAft>
                          <a:spcPts val="0"/>
                        </a:spcAft>
                        <a:buNone/>
                      </a:pPr>
                      <a:r>
                        <a:rPr lang="en-US" sz="1350">
                          <a:solidFill>
                            <a:schemeClr val="dk1"/>
                          </a:solidFill>
                        </a:rPr>
                        <a:t>This is a slide that leads into a match up of stakeholders to their requirements which will happen on the next slide. Read out the information as a scenario.</a:t>
                      </a:r>
                      <a:endParaRPr sz="1350">
                        <a:solidFill>
                          <a:schemeClr val="dk1"/>
                        </a:solidFill>
                      </a:endParaRPr>
                    </a:p>
                  </a:txBody>
                  <a:tcPr marT="91425" marB="91425" marR="91425" marL="91425"/>
                </a:tc>
                <a:tc>
                  <a:txBody>
                    <a:bodyPr/>
                    <a:lstStyle/>
                    <a:p>
                      <a:pPr indent="0" lvl="0" marL="0" rtl="0" algn="l">
                        <a:spcBef>
                          <a:spcPts val="0"/>
                        </a:spcBef>
                        <a:spcAft>
                          <a:spcPts val="0"/>
                        </a:spcAft>
                        <a:buNone/>
                      </a:pPr>
                      <a:r>
                        <a:rPr lang="en-US" sz="1350"/>
                        <a:t>2 - 5 mins</a:t>
                      </a:r>
                      <a:endParaRPr sz="1350"/>
                    </a:p>
                  </a:txBody>
                  <a:tcPr marT="91425" marB="91425" marR="91425" marL="91425"/>
                </a:tc>
              </a:tr>
              <a:tr h="1997725">
                <a:tc>
                  <a:txBody>
                    <a:bodyPr/>
                    <a:lstStyle/>
                    <a:p>
                      <a:pPr indent="0" lvl="0" marL="0" rtl="0" algn="l">
                        <a:spcBef>
                          <a:spcPts val="0"/>
                        </a:spcBef>
                        <a:spcAft>
                          <a:spcPts val="0"/>
                        </a:spcAft>
                        <a:buNone/>
                      </a:pPr>
                      <a:r>
                        <a:rPr lang="en-US" sz="1350"/>
                        <a:t>12</a:t>
                      </a:r>
                      <a:endParaRPr sz="1350"/>
                    </a:p>
                  </a:txBody>
                  <a:tcPr marT="91425" marB="91425" marR="91425" marL="91425"/>
                </a:tc>
                <a:tc>
                  <a:txBody>
                    <a:bodyPr/>
                    <a:lstStyle/>
                    <a:p>
                      <a:pPr indent="0" lvl="0" marL="0" rtl="0" algn="l">
                        <a:spcBef>
                          <a:spcPts val="0"/>
                        </a:spcBef>
                        <a:spcAft>
                          <a:spcPts val="0"/>
                        </a:spcAft>
                        <a:buNone/>
                      </a:pPr>
                      <a:r>
                        <a:rPr lang="en-US" sz="1350">
                          <a:solidFill>
                            <a:schemeClr val="dk1"/>
                          </a:solidFill>
                        </a:rPr>
                        <a:t>Again, remember this is a role play. You can now give out the stakeholder requirements match up worksheet. It has 24 requirements on it, all numbered. There are four stakeholders and the students must decide which requirements links to which stakeholder. The requirements are all phrased differently, some as questions or thoughts so that the students can use these to think about specific needs. The students need to put the numbers of the requirements in the correct box. There are six for each stakeholder.</a:t>
                      </a:r>
                      <a:endParaRPr sz="1350"/>
                    </a:p>
                  </a:txBody>
                  <a:tcPr marT="91425" marB="91425" marR="91425" marL="91425"/>
                </a:tc>
                <a:tc>
                  <a:txBody>
                    <a:bodyPr/>
                    <a:lstStyle/>
                    <a:p>
                      <a:pPr indent="0" lvl="0" marL="0" rtl="0" algn="l">
                        <a:spcBef>
                          <a:spcPts val="0"/>
                        </a:spcBef>
                        <a:spcAft>
                          <a:spcPts val="0"/>
                        </a:spcAft>
                        <a:buNone/>
                      </a:pPr>
                      <a:r>
                        <a:rPr lang="en-US" sz="1350"/>
                        <a:t>5 - 15</a:t>
                      </a:r>
                      <a:r>
                        <a:rPr lang="en-US" sz="1350"/>
                        <a:t> mins</a:t>
                      </a:r>
                      <a:endParaRPr sz="1350"/>
                    </a:p>
                  </a:txBody>
                  <a:tcPr marT="91425" marB="91425" marR="91425" marL="91425"/>
                </a:tc>
              </a:tr>
              <a:tr h="1997725">
                <a:tc>
                  <a:txBody>
                    <a:bodyPr/>
                    <a:lstStyle/>
                    <a:p>
                      <a:pPr indent="0" lvl="0" marL="0" rtl="0" algn="l">
                        <a:spcBef>
                          <a:spcPts val="0"/>
                        </a:spcBef>
                        <a:spcAft>
                          <a:spcPts val="0"/>
                        </a:spcAft>
                        <a:buNone/>
                      </a:pPr>
                      <a:r>
                        <a:rPr lang="en-US" sz="1350"/>
                        <a:t>13</a:t>
                      </a:r>
                      <a:endParaRPr sz="1350"/>
                    </a:p>
                  </a:txBody>
                  <a:tcPr marT="91425" marB="91425" marR="91425" marL="91425"/>
                </a:tc>
                <a:tc>
                  <a:txBody>
                    <a:bodyPr/>
                    <a:lstStyle/>
                    <a:p>
                      <a:pPr indent="0" lvl="0" marL="0" rtl="0" algn="l">
                        <a:spcBef>
                          <a:spcPts val="0"/>
                        </a:spcBef>
                        <a:spcAft>
                          <a:spcPts val="0"/>
                        </a:spcAft>
                        <a:buNone/>
                      </a:pPr>
                      <a:r>
                        <a:rPr lang="en-US" sz="1350">
                          <a:solidFill>
                            <a:schemeClr val="dk1"/>
                          </a:solidFill>
                        </a:rPr>
                        <a:t>Now we progress the role play and prepare the stakeholders (students) to meet the planner (you) later in the session. They need to think about what they will ask the planner for. Here you can give out the list of stakeholder requirements worksheet. These are now in the correct order. Students can check their answers to the previous task. This also allows them to have a correct list of the requirement of the stakeholders they are representing.</a:t>
                      </a:r>
                      <a:endParaRPr sz="1350">
                        <a:solidFill>
                          <a:schemeClr val="dk1"/>
                        </a:solidFill>
                      </a:endParaRPr>
                    </a:p>
                  </a:txBody>
                  <a:tcPr marT="91425" marB="91425" marR="91425" marL="91425"/>
                </a:tc>
                <a:tc>
                  <a:txBody>
                    <a:bodyPr/>
                    <a:lstStyle/>
                    <a:p>
                      <a:pPr indent="0" lvl="0" marL="0" rtl="0" algn="l">
                        <a:spcBef>
                          <a:spcPts val="0"/>
                        </a:spcBef>
                        <a:spcAft>
                          <a:spcPts val="0"/>
                        </a:spcAft>
                        <a:buNone/>
                      </a:pPr>
                      <a:r>
                        <a:rPr lang="en-US" sz="1350"/>
                        <a:t>2 - 5 mins</a:t>
                      </a:r>
                      <a:endParaRPr sz="1350"/>
                    </a:p>
                  </a:txBody>
                  <a:tcPr marT="91425" marB="91425" marR="91425" marL="91425"/>
                </a:tc>
              </a:tr>
              <a:tr h="1997725">
                <a:tc>
                  <a:txBody>
                    <a:bodyPr/>
                    <a:lstStyle/>
                    <a:p>
                      <a:pPr indent="0" lvl="0" marL="0" rtl="0" algn="l">
                        <a:spcBef>
                          <a:spcPts val="0"/>
                        </a:spcBef>
                        <a:spcAft>
                          <a:spcPts val="0"/>
                        </a:spcAft>
                        <a:buNone/>
                      </a:pPr>
                      <a:r>
                        <a:rPr lang="en-US" sz="1350"/>
                        <a:t>14</a:t>
                      </a:r>
                      <a:endParaRPr sz="1350"/>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US" sz="1350">
                          <a:solidFill>
                            <a:schemeClr val="dk1"/>
                          </a:solidFill>
                        </a:rPr>
                        <a:t>Here you give out the worksheet titled your requirements. The students look at the lost of questions/thoughts of their stakeholder. They need to think about anything else their stakeholder may want and add them to their worksheet.</a:t>
                      </a:r>
                      <a:endParaRPr sz="1350">
                        <a:solidFill>
                          <a:schemeClr val="dk1"/>
                        </a:solidFill>
                      </a:endParaRPr>
                    </a:p>
                    <a:p>
                      <a:pPr indent="0" lvl="0" marL="0" rtl="0" algn="l">
                        <a:spcBef>
                          <a:spcPts val="0"/>
                        </a:spcBef>
                        <a:spcAft>
                          <a:spcPts val="0"/>
                        </a:spcAft>
                        <a:buClr>
                          <a:schemeClr val="dk1"/>
                        </a:buClr>
                        <a:buSzPts val="1100"/>
                        <a:buFont typeface="Arial"/>
                        <a:buNone/>
                      </a:pPr>
                      <a:r>
                        <a:rPr lang="en-US" sz="1350">
                          <a:solidFill>
                            <a:schemeClr val="dk1"/>
                          </a:solidFill>
                        </a:rPr>
                        <a:t>They then need to discuss in their groups and decide on the five most important. They can take them from the original list and their own additions. They add their five most important to the boxes on their worksheet with a justification as to why they are important.</a:t>
                      </a:r>
                      <a:endParaRPr sz="1350">
                        <a:solidFill>
                          <a:schemeClr val="dk1"/>
                        </a:solidFill>
                      </a:endParaRPr>
                    </a:p>
                  </a:txBody>
                  <a:tcPr marT="91425" marB="91425" marR="91425" marL="91425"/>
                </a:tc>
                <a:tc>
                  <a:txBody>
                    <a:bodyPr/>
                    <a:lstStyle/>
                    <a:p>
                      <a:pPr indent="0" lvl="0" marL="0" rtl="0" algn="l">
                        <a:spcBef>
                          <a:spcPts val="0"/>
                        </a:spcBef>
                        <a:spcAft>
                          <a:spcPts val="0"/>
                        </a:spcAft>
                        <a:buNone/>
                      </a:pPr>
                      <a:r>
                        <a:rPr lang="en-US" sz="1350"/>
                        <a:t>5 - 15 mins</a:t>
                      </a:r>
                      <a:endParaRPr sz="1350"/>
                    </a:p>
                  </a:txBody>
                  <a:tcPr marT="91425" marB="91425" marR="91425" marL="91425"/>
                </a:tc>
              </a:tr>
            </a:tbl>
          </a:graphicData>
        </a:graphic>
      </p:graphicFrame>
      <p:sp>
        <p:nvSpPr>
          <p:cNvPr id="108" name="Google Shape;108;g30ae55cf3a1_0_27"/>
          <p:cNvSpPr/>
          <p:nvPr/>
        </p:nvSpPr>
        <p:spPr>
          <a:xfrm>
            <a:off x="4353375" y="289775"/>
            <a:ext cx="552600" cy="530700"/>
          </a:xfrm>
          <a:prstGeom prst="ellipse">
            <a:avLst/>
          </a:prstGeom>
          <a:solidFill>
            <a:srgbClr val="F7E234"/>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graphicFrame>
        <p:nvGraphicFramePr>
          <p:cNvPr id="113" name="Google Shape;113;g30ae55cf3a1_0_48"/>
          <p:cNvGraphicFramePr/>
          <p:nvPr/>
        </p:nvGraphicFramePr>
        <p:xfrm>
          <a:off x="110213" y="188375"/>
          <a:ext cx="3000000" cy="3000000"/>
        </p:xfrm>
        <a:graphic>
          <a:graphicData uri="http://schemas.openxmlformats.org/drawingml/2006/table">
            <a:tbl>
              <a:tblPr>
                <a:noFill/>
                <a:tableStyleId>{84E9B486-F26A-43BD-9264-8FA74573C4D6}</a:tableStyleId>
              </a:tblPr>
              <a:tblGrid>
                <a:gridCol w="721800"/>
                <a:gridCol w="5146350"/>
                <a:gridCol w="769425"/>
              </a:tblGrid>
              <a:tr h="688700">
                <a:tc gridSpan="3">
                  <a:txBody>
                    <a:bodyPr/>
                    <a:lstStyle/>
                    <a:p>
                      <a:pPr indent="0" lvl="0" marL="0" rtl="0" algn="ctr">
                        <a:spcBef>
                          <a:spcPts val="0"/>
                        </a:spcBef>
                        <a:spcAft>
                          <a:spcPts val="0"/>
                        </a:spcAft>
                        <a:buNone/>
                      </a:pPr>
                      <a:r>
                        <a:rPr b="1" lang="en-US" sz="1600"/>
                        <a:t>Section 4</a:t>
                      </a:r>
                      <a:endParaRPr b="1" sz="1600"/>
                    </a:p>
                  </a:txBody>
                  <a:tcPr marT="91425" marB="91425" marR="91425" marL="91425"/>
                </a:tc>
                <a:tc hMerge="1"/>
                <a:tc hMerge="1"/>
              </a:tr>
              <a:tr h="640425">
                <a:tc>
                  <a:txBody>
                    <a:bodyPr/>
                    <a:lstStyle/>
                    <a:p>
                      <a:pPr indent="0" lvl="0" marL="0" rtl="0" algn="ctr">
                        <a:spcBef>
                          <a:spcPts val="0"/>
                        </a:spcBef>
                        <a:spcAft>
                          <a:spcPts val="0"/>
                        </a:spcAft>
                        <a:buNone/>
                      </a:pPr>
                      <a:r>
                        <a:rPr b="1" lang="en-US"/>
                        <a:t>Slide </a:t>
                      </a:r>
                      <a:endParaRPr b="1"/>
                    </a:p>
                  </a:txBody>
                  <a:tcPr marT="91425" marB="91425" marR="91425" marL="91425"/>
                </a:tc>
                <a:tc>
                  <a:txBody>
                    <a:bodyPr/>
                    <a:lstStyle/>
                    <a:p>
                      <a:pPr indent="0" lvl="0" marL="0" rtl="0" algn="ctr">
                        <a:spcBef>
                          <a:spcPts val="0"/>
                        </a:spcBef>
                        <a:spcAft>
                          <a:spcPts val="0"/>
                        </a:spcAft>
                        <a:buNone/>
                      </a:pPr>
                      <a:r>
                        <a:rPr b="1" lang="en-US"/>
                        <a:t>Detail</a:t>
                      </a:r>
                      <a:endParaRPr b="1"/>
                    </a:p>
                  </a:txBody>
                  <a:tcPr marT="91425" marB="91425" marR="91425" marL="91425"/>
                </a:tc>
                <a:tc>
                  <a:txBody>
                    <a:bodyPr/>
                    <a:lstStyle/>
                    <a:p>
                      <a:pPr indent="0" lvl="0" marL="0" rtl="0" algn="ctr">
                        <a:spcBef>
                          <a:spcPts val="0"/>
                        </a:spcBef>
                        <a:spcAft>
                          <a:spcPts val="0"/>
                        </a:spcAft>
                        <a:buNone/>
                      </a:pPr>
                      <a:r>
                        <a:rPr b="1" lang="en-US"/>
                        <a:t>Time</a:t>
                      </a:r>
                      <a:endParaRPr b="1"/>
                    </a:p>
                  </a:txBody>
                  <a:tcPr marT="91425" marB="91425" marR="91425" marL="91425"/>
                </a:tc>
              </a:tr>
              <a:tr h="946950">
                <a:tc>
                  <a:txBody>
                    <a:bodyPr/>
                    <a:lstStyle/>
                    <a:p>
                      <a:pPr indent="0" lvl="0" marL="0" rtl="0" algn="l">
                        <a:spcBef>
                          <a:spcPts val="0"/>
                        </a:spcBef>
                        <a:spcAft>
                          <a:spcPts val="0"/>
                        </a:spcAft>
                        <a:buNone/>
                      </a:pPr>
                      <a:r>
                        <a:rPr lang="en-US" sz="1450"/>
                        <a:t>15</a:t>
                      </a:r>
                      <a:endParaRPr sz="1450"/>
                    </a:p>
                  </a:txBody>
                  <a:tcPr marT="91425" marB="91425" marR="91425" marL="91425"/>
                </a:tc>
                <a:tc>
                  <a:txBody>
                    <a:bodyPr/>
                    <a:lstStyle/>
                    <a:p>
                      <a:pPr indent="0" lvl="0" marL="0" rtl="0" algn="l">
                        <a:spcBef>
                          <a:spcPts val="0"/>
                        </a:spcBef>
                        <a:spcAft>
                          <a:spcPts val="0"/>
                        </a:spcAft>
                        <a:buNone/>
                      </a:pPr>
                      <a:r>
                        <a:rPr lang="en-US" sz="1450">
                          <a:solidFill>
                            <a:schemeClr val="dk1"/>
                          </a:solidFill>
                        </a:rPr>
                        <a:t>This slide is to introduce the next part of the role play where you as the planner will present the master plan.</a:t>
                      </a:r>
                      <a:endParaRPr sz="1450">
                        <a:solidFill>
                          <a:schemeClr val="dk1"/>
                        </a:solidFill>
                      </a:endParaRPr>
                    </a:p>
                  </a:txBody>
                  <a:tcPr marT="91425" marB="91425" marR="91425" marL="91425"/>
                </a:tc>
                <a:tc>
                  <a:txBody>
                    <a:bodyPr/>
                    <a:lstStyle/>
                    <a:p>
                      <a:pPr indent="0" lvl="0" marL="0" rtl="0" algn="l">
                        <a:spcBef>
                          <a:spcPts val="0"/>
                        </a:spcBef>
                        <a:spcAft>
                          <a:spcPts val="0"/>
                        </a:spcAft>
                        <a:buNone/>
                      </a:pPr>
                      <a:r>
                        <a:rPr lang="en-US" sz="1450"/>
                        <a:t>1</a:t>
                      </a:r>
                      <a:r>
                        <a:rPr lang="en-US" sz="1450"/>
                        <a:t> mins</a:t>
                      </a:r>
                      <a:endParaRPr sz="1450"/>
                    </a:p>
                  </a:txBody>
                  <a:tcPr marT="91425" marB="91425" marR="91425" marL="91425"/>
                </a:tc>
              </a:tr>
              <a:tr h="1248300">
                <a:tc>
                  <a:txBody>
                    <a:bodyPr/>
                    <a:lstStyle/>
                    <a:p>
                      <a:pPr indent="0" lvl="0" marL="0" rtl="0" algn="l">
                        <a:spcBef>
                          <a:spcPts val="0"/>
                        </a:spcBef>
                        <a:spcAft>
                          <a:spcPts val="0"/>
                        </a:spcAft>
                        <a:buNone/>
                      </a:pPr>
                      <a:r>
                        <a:rPr lang="en-US" sz="1450"/>
                        <a:t>16</a:t>
                      </a:r>
                      <a:endParaRPr sz="1450"/>
                    </a:p>
                  </a:txBody>
                  <a:tcPr marT="91425" marB="91425" marR="91425" marL="91425"/>
                </a:tc>
                <a:tc>
                  <a:txBody>
                    <a:bodyPr/>
                    <a:lstStyle/>
                    <a:p>
                      <a:pPr indent="0" lvl="0" marL="0" rtl="0" algn="l">
                        <a:spcBef>
                          <a:spcPts val="0"/>
                        </a:spcBef>
                        <a:spcAft>
                          <a:spcPts val="0"/>
                        </a:spcAft>
                        <a:buNone/>
                      </a:pPr>
                      <a:r>
                        <a:rPr lang="en-US" sz="1450">
                          <a:solidFill>
                            <a:schemeClr val="dk1"/>
                          </a:solidFill>
                        </a:rPr>
                        <a:t>The students need to be prepared to listen to the presentation and make notes on their worksheet of anything they think is relevant to thor stakeholder i.e what has or hasn't been considered.</a:t>
                      </a:r>
                      <a:endParaRPr sz="1450">
                        <a:solidFill>
                          <a:schemeClr val="dk1"/>
                        </a:solidFill>
                      </a:endParaRPr>
                    </a:p>
                  </a:txBody>
                  <a:tcPr marT="91425" marB="91425" marR="91425" marL="91425"/>
                </a:tc>
                <a:tc>
                  <a:txBody>
                    <a:bodyPr/>
                    <a:lstStyle/>
                    <a:p>
                      <a:pPr indent="0" lvl="0" marL="0" rtl="0" algn="l">
                        <a:spcBef>
                          <a:spcPts val="0"/>
                        </a:spcBef>
                        <a:spcAft>
                          <a:spcPts val="0"/>
                        </a:spcAft>
                        <a:buNone/>
                      </a:pPr>
                      <a:r>
                        <a:rPr lang="en-US" sz="1450"/>
                        <a:t>1</a:t>
                      </a:r>
                      <a:r>
                        <a:rPr lang="en-US" sz="1450"/>
                        <a:t> mins</a:t>
                      </a:r>
                      <a:endParaRPr sz="1450"/>
                    </a:p>
                  </a:txBody>
                  <a:tcPr marT="91425" marB="91425" marR="91425" marL="91425"/>
                </a:tc>
              </a:tr>
              <a:tr h="1375525">
                <a:tc>
                  <a:txBody>
                    <a:bodyPr/>
                    <a:lstStyle/>
                    <a:p>
                      <a:pPr indent="0" lvl="0" marL="0" rtl="0" algn="l">
                        <a:spcBef>
                          <a:spcPts val="0"/>
                        </a:spcBef>
                        <a:spcAft>
                          <a:spcPts val="0"/>
                        </a:spcAft>
                        <a:buNone/>
                      </a:pPr>
                      <a:r>
                        <a:rPr lang="en-US" sz="1450"/>
                        <a:t>17</a:t>
                      </a:r>
                      <a:endParaRPr sz="1450"/>
                    </a:p>
                  </a:txBody>
                  <a:tcPr marT="91425" marB="91425" marR="91425" marL="91425"/>
                </a:tc>
                <a:tc>
                  <a:txBody>
                    <a:bodyPr/>
                    <a:lstStyle/>
                    <a:p>
                      <a:pPr indent="0" lvl="0" marL="0" rtl="0" algn="l">
                        <a:spcBef>
                          <a:spcPts val="0"/>
                        </a:spcBef>
                        <a:spcAft>
                          <a:spcPts val="0"/>
                        </a:spcAft>
                        <a:buNone/>
                      </a:pPr>
                      <a:r>
                        <a:rPr lang="en-US" sz="1450">
                          <a:solidFill>
                            <a:schemeClr val="dk1"/>
                          </a:solidFill>
                        </a:rPr>
                        <a:t>This is the master plan for you to present. Key on slide notes and on master plan worksheet. Familiarise yourself with this in advance. There are worksheets of this with a key for the students to see it closer. Give these out first and then present the plan.</a:t>
                      </a:r>
                      <a:endParaRPr sz="1450">
                        <a:solidFill>
                          <a:schemeClr val="dk1"/>
                        </a:solidFill>
                      </a:endParaRPr>
                    </a:p>
                  </a:txBody>
                  <a:tcPr marT="91425" marB="91425" marR="91425" marL="91425"/>
                </a:tc>
                <a:tc>
                  <a:txBody>
                    <a:bodyPr/>
                    <a:lstStyle/>
                    <a:p>
                      <a:pPr indent="0" lvl="0" marL="0" rtl="0" algn="l">
                        <a:spcBef>
                          <a:spcPts val="0"/>
                        </a:spcBef>
                        <a:spcAft>
                          <a:spcPts val="0"/>
                        </a:spcAft>
                        <a:buNone/>
                      </a:pPr>
                      <a:r>
                        <a:rPr lang="en-US" sz="1450"/>
                        <a:t>5 - 15 mins</a:t>
                      </a:r>
                      <a:endParaRPr sz="1450"/>
                    </a:p>
                  </a:txBody>
                  <a:tcPr marT="91425" marB="91425" marR="91425" marL="91425"/>
                </a:tc>
              </a:tr>
              <a:tr h="1850975">
                <a:tc>
                  <a:txBody>
                    <a:bodyPr/>
                    <a:lstStyle/>
                    <a:p>
                      <a:pPr indent="0" lvl="0" marL="0" rtl="0" algn="l">
                        <a:spcBef>
                          <a:spcPts val="0"/>
                        </a:spcBef>
                        <a:spcAft>
                          <a:spcPts val="0"/>
                        </a:spcAft>
                        <a:buNone/>
                      </a:pPr>
                      <a:r>
                        <a:rPr lang="en-US" sz="1450"/>
                        <a:t>18</a:t>
                      </a:r>
                      <a:endParaRPr sz="1450"/>
                    </a:p>
                  </a:txBody>
                  <a:tcPr marT="91425" marB="91425" marR="91425" marL="91425"/>
                </a:tc>
                <a:tc>
                  <a:txBody>
                    <a:bodyPr/>
                    <a:lstStyle/>
                    <a:p>
                      <a:pPr indent="0" lvl="0" marL="0" rtl="0" algn="l">
                        <a:spcBef>
                          <a:spcPts val="0"/>
                        </a:spcBef>
                        <a:spcAft>
                          <a:spcPts val="0"/>
                        </a:spcAft>
                        <a:buNone/>
                      </a:pPr>
                      <a:r>
                        <a:rPr lang="en-US" sz="1450">
                          <a:solidFill>
                            <a:schemeClr val="dk1"/>
                          </a:solidFill>
                        </a:rPr>
                        <a:t>The students now have a discussion in their groups about the presentation. They need to think about which aspects of their stakeholder requirements were included in the plan and which were missing.</a:t>
                      </a:r>
                      <a:endParaRPr sz="1450">
                        <a:solidFill>
                          <a:schemeClr val="dk1"/>
                        </a:solidFill>
                      </a:endParaRPr>
                    </a:p>
                    <a:p>
                      <a:pPr indent="0" lvl="0" marL="0" rtl="0" algn="l">
                        <a:spcBef>
                          <a:spcPts val="0"/>
                        </a:spcBef>
                        <a:spcAft>
                          <a:spcPts val="0"/>
                        </a:spcAft>
                        <a:buNone/>
                      </a:pPr>
                      <a:r>
                        <a:rPr lang="en-US" sz="1450">
                          <a:solidFill>
                            <a:schemeClr val="dk1"/>
                          </a:solidFill>
                        </a:rPr>
                        <a:t>They then make notes on their worksheets of things they would like to be changed or added.</a:t>
                      </a:r>
                      <a:endParaRPr sz="1450">
                        <a:solidFill>
                          <a:schemeClr val="dk1"/>
                        </a:solidFill>
                      </a:endParaRPr>
                    </a:p>
                  </a:txBody>
                  <a:tcPr marT="91425" marB="91425" marR="91425" marL="91425"/>
                </a:tc>
                <a:tc>
                  <a:txBody>
                    <a:bodyPr/>
                    <a:lstStyle/>
                    <a:p>
                      <a:pPr indent="0" lvl="0" marL="0" rtl="0" algn="l">
                        <a:spcBef>
                          <a:spcPts val="0"/>
                        </a:spcBef>
                        <a:spcAft>
                          <a:spcPts val="0"/>
                        </a:spcAft>
                        <a:buNone/>
                      </a:pPr>
                      <a:r>
                        <a:rPr lang="en-US" sz="1450"/>
                        <a:t>2</a:t>
                      </a:r>
                      <a:r>
                        <a:rPr lang="en-US" sz="1450"/>
                        <a:t> - 10 mins</a:t>
                      </a:r>
                      <a:endParaRPr sz="1450"/>
                    </a:p>
                  </a:txBody>
                  <a:tcPr marT="91425" marB="91425" marR="91425" marL="91425"/>
                </a:tc>
              </a:tr>
              <a:tr h="1615675">
                <a:tc>
                  <a:txBody>
                    <a:bodyPr/>
                    <a:lstStyle/>
                    <a:p>
                      <a:pPr indent="0" lvl="0" marL="0" rtl="0" algn="l">
                        <a:spcBef>
                          <a:spcPts val="0"/>
                        </a:spcBef>
                        <a:spcAft>
                          <a:spcPts val="0"/>
                        </a:spcAft>
                        <a:buNone/>
                      </a:pPr>
                      <a:r>
                        <a:rPr lang="en-US" sz="1450"/>
                        <a:t>19</a:t>
                      </a:r>
                      <a:endParaRPr sz="1450"/>
                    </a:p>
                  </a:txBody>
                  <a:tcPr marT="91425" marB="91425" marR="91425" marL="91425"/>
                </a:tc>
                <a:tc>
                  <a:txBody>
                    <a:bodyPr/>
                    <a:lstStyle/>
                    <a:p>
                      <a:pPr indent="0" lvl="0" marL="0" rtl="0" algn="l">
                        <a:spcBef>
                          <a:spcPts val="0"/>
                        </a:spcBef>
                        <a:spcAft>
                          <a:spcPts val="0"/>
                        </a:spcAft>
                        <a:buNone/>
                      </a:pPr>
                      <a:r>
                        <a:rPr lang="en-US" sz="1450">
                          <a:solidFill>
                            <a:schemeClr val="dk1"/>
                          </a:solidFill>
                        </a:rPr>
                        <a:t>Here the groups of students have the opportunity to share their ideas. They each, in turn, tell you their ideas.</a:t>
                      </a:r>
                      <a:endParaRPr sz="1450">
                        <a:solidFill>
                          <a:schemeClr val="dk1"/>
                        </a:solidFill>
                      </a:endParaRPr>
                    </a:p>
                    <a:p>
                      <a:pPr indent="0" lvl="0" marL="0" rtl="0" algn="l">
                        <a:spcBef>
                          <a:spcPts val="0"/>
                        </a:spcBef>
                        <a:spcAft>
                          <a:spcPts val="0"/>
                        </a:spcAft>
                        <a:buNone/>
                      </a:pPr>
                      <a:r>
                        <a:rPr lang="en-US" sz="1450">
                          <a:solidFill>
                            <a:schemeClr val="dk1"/>
                          </a:solidFill>
                        </a:rPr>
                        <a:t>Pay close attention as you will be picking a winning group.</a:t>
                      </a:r>
                      <a:endParaRPr sz="1450">
                        <a:solidFill>
                          <a:schemeClr val="dk1"/>
                        </a:solidFill>
                      </a:endParaRPr>
                    </a:p>
                    <a:p>
                      <a:pPr indent="0" lvl="0" marL="0" rtl="0" algn="l">
                        <a:spcBef>
                          <a:spcPts val="0"/>
                        </a:spcBef>
                        <a:spcAft>
                          <a:spcPts val="0"/>
                        </a:spcAft>
                        <a:buNone/>
                      </a:pPr>
                      <a:r>
                        <a:rPr lang="en-US" sz="1450">
                          <a:solidFill>
                            <a:schemeClr val="dk1"/>
                          </a:solidFill>
                        </a:rPr>
                        <a:t>End this section still in role and say you will go away and consider their ideas.</a:t>
                      </a:r>
                      <a:endParaRPr sz="1450">
                        <a:solidFill>
                          <a:schemeClr val="dk1"/>
                        </a:solidFill>
                      </a:endParaRPr>
                    </a:p>
                  </a:txBody>
                  <a:tcPr marT="91425" marB="91425" marR="91425" marL="91425"/>
                </a:tc>
                <a:tc>
                  <a:txBody>
                    <a:bodyPr/>
                    <a:lstStyle/>
                    <a:p>
                      <a:pPr indent="0" lvl="0" marL="0" rtl="0" algn="l">
                        <a:spcBef>
                          <a:spcPts val="0"/>
                        </a:spcBef>
                        <a:spcAft>
                          <a:spcPts val="0"/>
                        </a:spcAft>
                        <a:buNone/>
                      </a:pPr>
                      <a:r>
                        <a:rPr lang="en-US" sz="1450"/>
                        <a:t>5 - 20 mins</a:t>
                      </a:r>
                      <a:endParaRPr sz="1450"/>
                    </a:p>
                  </a:txBody>
                  <a:tcPr marT="91425" marB="91425" marR="91425" marL="91425"/>
                </a:tc>
              </a:tr>
              <a:tr h="1135325">
                <a:tc>
                  <a:txBody>
                    <a:bodyPr/>
                    <a:lstStyle/>
                    <a:p>
                      <a:pPr indent="0" lvl="0" marL="0" rtl="0" algn="l">
                        <a:spcBef>
                          <a:spcPts val="0"/>
                        </a:spcBef>
                        <a:spcAft>
                          <a:spcPts val="0"/>
                        </a:spcAft>
                        <a:buNone/>
                      </a:pPr>
                      <a:r>
                        <a:rPr lang="en-US" sz="1450"/>
                        <a:t>20</a:t>
                      </a:r>
                      <a:endParaRPr sz="1450"/>
                    </a:p>
                  </a:txBody>
                  <a:tcPr marT="91425" marB="91425" marR="91425" marL="91425"/>
                </a:tc>
                <a:tc>
                  <a:txBody>
                    <a:bodyPr/>
                    <a:lstStyle/>
                    <a:p>
                      <a:pPr indent="0" lvl="0" marL="0" rtl="0" algn="l">
                        <a:spcBef>
                          <a:spcPts val="0"/>
                        </a:spcBef>
                        <a:spcAft>
                          <a:spcPts val="0"/>
                        </a:spcAft>
                        <a:buNone/>
                      </a:pPr>
                      <a:r>
                        <a:rPr lang="en-US" sz="1450">
                          <a:solidFill>
                            <a:schemeClr val="dk1"/>
                          </a:solidFill>
                        </a:rPr>
                        <a:t>This is the end of the role play and an opportunity for you to reward the best team.</a:t>
                      </a:r>
                      <a:endParaRPr sz="1450">
                        <a:solidFill>
                          <a:schemeClr val="dk1"/>
                        </a:solidFill>
                      </a:endParaRPr>
                    </a:p>
                  </a:txBody>
                  <a:tcPr marT="91425" marB="91425" marR="91425" marL="91425"/>
                </a:tc>
                <a:tc>
                  <a:txBody>
                    <a:bodyPr/>
                    <a:lstStyle/>
                    <a:p>
                      <a:pPr indent="0" lvl="0" marL="0" rtl="0" algn="l">
                        <a:spcBef>
                          <a:spcPts val="0"/>
                        </a:spcBef>
                        <a:spcAft>
                          <a:spcPts val="0"/>
                        </a:spcAft>
                        <a:buNone/>
                      </a:pPr>
                      <a:r>
                        <a:rPr lang="en-US" sz="1450"/>
                        <a:t>2 - 5 mins</a:t>
                      </a:r>
                      <a:endParaRPr sz="1450"/>
                    </a:p>
                  </a:txBody>
                  <a:tcPr marT="91425" marB="91425" marR="91425" marL="91425"/>
                </a:tc>
              </a:tr>
            </a:tbl>
          </a:graphicData>
        </a:graphic>
      </p:graphicFrame>
      <p:sp>
        <p:nvSpPr>
          <p:cNvPr id="114" name="Google Shape;114;g30ae55cf3a1_0_48"/>
          <p:cNvSpPr/>
          <p:nvPr/>
        </p:nvSpPr>
        <p:spPr>
          <a:xfrm>
            <a:off x="4353375" y="289775"/>
            <a:ext cx="552600" cy="530700"/>
          </a:xfrm>
          <a:prstGeom prst="ellipse">
            <a:avLst/>
          </a:prstGeom>
          <a:solidFill>
            <a:srgbClr val="F7E234"/>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graphicFrame>
        <p:nvGraphicFramePr>
          <p:cNvPr id="119" name="Google Shape;119;g30ae55cf3a1_0_42"/>
          <p:cNvGraphicFramePr/>
          <p:nvPr/>
        </p:nvGraphicFramePr>
        <p:xfrm>
          <a:off x="110213" y="188375"/>
          <a:ext cx="3000000" cy="3000000"/>
        </p:xfrm>
        <a:graphic>
          <a:graphicData uri="http://schemas.openxmlformats.org/drawingml/2006/table">
            <a:tbl>
              <a:tblPr>
                <a:noFill/>
                <a:tableStyleId>{84E9B486-F26A-43BD-9264-8FA74573C4D6}</a:tableStyleId>
              </a:tblPr>
              <a:tblGrid>
                <a:gridCol w="677150"/>
                <a:gridCol w="5324975"/>
                <a:gridCol w="635450"/>
              </a:tblGrid>
              <a:tr h="418475">
                <a:tc gridSpan="3">
                  <a:txBody>
                    <a:bodyPr/>
                    <a:lstStyle/>
                    <a:p>
                      <a:pPr indent="0" lvl="0" marL="0" rtl="0" algn="ctr">
                        <a:spcBef>
                          <a:spcPts val="0"/>
                        </a:spcBef>
                        <a:spcAft>
                          <a:spcPts val="0"/>
                        </a:spcAft>
                        <a:buNone/>
                      </a:pPr>
                      <a:r>
                        <a:rPr b="1" lang="en-US" sz="1600"/>
                        <a:t>Section 5</a:t>
                      </a:r>
                      <a:endParaRPr b="1" sz="1600"/>
                    </a:p>
                  </a:txBody>
                  <a:tcPr marT="91425" marB="91425" marR="91425" marL="91425"/>
                </a:tc>
                <a:tc hMerge="1"/>
                <a:tc hMerge="1"/>
              </a:tr>
              <a:tr h="386300">
                <a:tc>
                  <a:txBody>
                    <a:bodyPr/>
                    <a:lstStyle/>
                    <a:p>
                      <a:pPr indent="0" lvl="0" marL="0" rtl="0" algn="ctr">
                        <a:spcBef>
                          <a:spcPts val="0"/>
                        </a:spcBef>
                        <a:spcAft>
                          <a:spcPts val="0"/>
                        </a:spcAft>
                        <a:buNone/>
                      </a:pPr>
                      <a:r>
                        <a:rPr b="1" lang="en-US"/>
                        <a:t>Slide </a:t>
                      </a:r>
                      <a:endParaRPr b="1"/>
                    </a:p>
                  </a:txBody>
                  <a:tcPr marT="91425" marB="91425" marR="91425" marL="91425"/>
                </a:tc>
                <a:tc>
                  <a:txBody>
                    <a:bodyPr/>
                    <a:lstStyle/>
                    <a:p>
                      <a:pPr indent="0" lvl="0" marL="0" rtl="0" algn="ctr">
                        <a:spcBef>
                          <a:spcPts val="0"/>
                        </a:spcBef>
                        <a:spcAft>
                          <a:spcPts val="0"/>
                        </a:spcAft>
                        <a:buNone/>
                      </a:pPr>
                      <a:r>
                        <a:rPr b="1" lang="en-US"/>
                        <a:t>Detail</a:t>
                      </a:r>
                      <a:endParaRPr b="1"/>
                    </a:p>
                  </a:txBody>
                  <a:tcPr marT="91425" marB="91425" marR="91425" marL="91425"/>
                </a:tc>
                <a:tc>
                  <a:txBody>
                    <a:bodyPr/>
                    <a:lstStyle/>
                    <a:p>
                      <a:pPr indent="0" lvl="0" marL="0" rtl="0" algn="ctr">
                        <a:spcBef>
                          <a:spcPts val="0"/>
                        </a:spcBef>
                        <a:spcAft>
                          <a:spcPts val="0"/>
                        </a:spcAft>
                        <a:buNone/>
                      </a:pPr>
                      <a:r>
                        <a:rPr b="1" lang="en-US"/>
                        <a:t>Time</a:t>
                      </a:r>
                      <a:endParaRPr b="1"/>
                    </a:p>
                  </a:txBody>
                  <a:tcPr marT="91425" marB="91425" marR="91425" marL="91425"/>
                </a:tc>
              </a:tr>
              <a:tr h="1518900">
                <a:tc>
                  <a:txBody>
                    <a:bodyPr/>
                    <a:lstStyle/>
                    <a:p>
                      <a:pPr indent="0" lvl="0" marL="0" rtl="0" algn="l">
                        <a:spcBef>
                          <a:spcPts val="0"/>
                        </a:spcBef>
                        <a:spcAft>
                          <a:spcPts val="0"/>
                        </a:spcAft>
                        <a:buNone/>
                      </a:pPr>
                      <a:r>
                        <a:rPr lang="en-US" sz="1600"/>
                        <a:t>21</a:t>
                      </a:r>
                      <a:endParaRPr sz="1600"/>
                    </a:p>
                  </a:txBody>
                  <a:tcPr marT="91425" marB="91425" marR="91425" marL="91425"/>
                </a:tc>
                <a:tc>
                  <a:txBody>
                    <a:bodyPr/>
                    <a:lstStyle/>
                    <a:p>
                      <a:pPr indent="0" lvl="0" marL="0" rtl="0" algn="l">
                        <a:spcBef>
                          <a:spcPts val="0"/>
                        </a:spcBef>
                        <a:spcAft>
                          <a:spcPts val="0"/>
                        </a:spcAft>
                        <a:buClr>
                          <a:schemeClr val="dk1"/>
                        </a:buClr>
                        <a:buSzPts val="1418"/>
                        <a:buFont typeface="Calibri"/>
                        <a:buNone/>
                      </a:pPr>
                      <a:r>
                        <a:rPr lang="en-US" sz="1618">
                          <a:solidFill>
                            <a:schemeClr val="dk1"/>
                          </a:solidFill>
                        </a:rPr>
                        <a:t>This is the final section of the session.</a:t>
                      </a:r>
                      <a:endParaRPr sz="1618">
                        <a:solidFill>
                          <a:schemeClr val="dk1"/>
                        </a:solidFill>
                      </a:endParaRPr>
                    </a:p>
                    <a:p>
                      <a:pPr indent="0" lvl="0" marL="0" rtl="0" algn="l">
                        <a:spcBef>
                          <a:spcPts val="0"/>
                        </a:spcBef>
                        <a:spcAft>
                          <a:spcPts val="0"/>
                        </a:spcAft>
                        <a:buClr>
                          <a:schemeClr val="dk1"/>
                        </a:buClr>
                        <a:buSzPts val="1418"/>
                        <a:buFont typeface="Calibri"/>
                        <a:buNone/>
                      </a:pPr>
                      <a:r>
                        <a:rPr lang="en-US" sz="1618">
                          <a:solidFill>
                            <a:schemeClr val="dk1"/>
                          </a:solidFill>
                        </a:rPr>
                        <a:t>Here the students look in more detail at the skills needed by planners. This is an opportunity to entice the students into planning as a career path.</a:t>
                      </a:r>
                      <a:endParaRPr sz="1618">
                        <a:solidFill>
                          <a:schemeClr val="dk1"/>
                        </a:solidFill>
                      </a:endParaRPr>
                    </a:p>
                    <a:p>
                      <a:pPr indent="0" lvl="0" marL="0" rtl="0" algn="l">
                        <a:spcBef>
                          <a:spcPts val="0"/>
                        </a:spcBef>
                        <a:spcAft>
                          <a:spcPts val="0"/>
                        </a:spcAft>
                        <a:buClr>
                          <a:schemeClr val="dk1"/>
                        </a:buClr>
                        <a:buSzPts val="1418"/>
                        <a:buFont typeface="Calibri"/>
                        <a:buNone/>
                      </a:pPr>
                      <a:r>
                        <a:rPr lang="en-US" sz="1618">
                          <a:solidFill>
                            <a:schemeClr val="dk1"/>
                          </a:solidFill>
                        </a:rPr>
                        <a:t>There are a list of skills and definitions. The students must match them up. There is a worksheet that can be given out at this point.</a:t>
                      </a:r>
                      <a:endParaRPr sz="1600">
                        <a:solidFill>
                          <a:schemeClr val="dk1"/>
                        </a:solidFill>
                      </a:endParaRPr>
                    </a:p>
                  </a:txBody>
                  <a:tcPr marT="91425" marB="91425" marR="91425" marL="91425"/>
                </a:tc>
                <a:tc>
                  <a:txBody>
                    <a:bodyPr/>
                    <a:lstStyle/>
                    <a:p>
                      <a:pPr indent="0" lvl="0" marL="0" rtl="0" algn="l">
                        <a:spcBef>
                          <a:spcPts val="0"/>
                        </a:spcBef>
                        <a:spcAft>
                          <a:spcPts val="0"/>
                        </a:spcAft>
                        <a:buNone/>
                      </a:pPr>
                      <a:r>
                        <a:rPr lang="en-US" sz="1600"/>
                        <a:t>2</a:t>
                      </a:r>
                      <a:r>
                        <a:rPr lang="en-US" sz="1600"/>
                        <a:t> - 10 mins</a:t>
                      </a:r>
                      <a:endParaRPr sz="1600"/>
                    </a:p>
                  </a:txBody>
                  <a:tcPr marT="91425" marB="91425" marR="91425" marL="91425"/>
                </a:tc>
              </a:tr>
              <a:tr h="1436300">
                <a:tc>
                  <a:txBody>
                    <a:bodyPr/>
                    <a:lstStyle/>
                    <a:p>
                      <a:pPr indent="0" lvl="0" marL="0" rtl="0" algn="l">
                        <a:spcBef>
                          <a:spcPts val="0"/>
                        </a:spcBef>
                        <a:spcAft>
                          <a:spcPts val="0"/>
                        </a:spcAft>
                        <a:buNone/>
                      </a:pPr>
                      <a:r>
                        <a:rPr lang="en-US" sz="1600"/>
                        <a:t>22</a:t>
                      </a:r>
                      <a:endParaRPr sz="1600"/>
                    </a:p>
                  </a:txBody>
                  <a:tcPr marT="91425" marB="91425" marR="91425" marL="91425"/>
                </a:tc>
                <a:tc>
                  <a:txBody>
                    <a:bodyPr/>
                    <a:lstStyle/>
                    <a:p>
                      <a:pPr indent="0" lvl="0" marL="0" rtl="0" algn="l">
                        <a:spcBef>
                          <a:spcPts val="0"/>
                        </a:spcBef>
                        <a:spcAft>
                          <a:spcPts val="0"/>
                        </a:spcAft>
                        <a:buNone/>
                      </a:pPr>
                      <a:r>
                        <a:rPr lang="en-US" sz="1618">
                          <a:solidFill>
                            <a:schemeClr val="dk1"/>
                          </a:solidFill>
                        </a:rPr>
                        <a:t>This slide is where the answers are revealed. Take this opportunity to discuss the skills in more detail if you have time.</a:t>
                      </a:r>
                      <a:endParaRPr sz="1600"/>
                    </a:p>
                  </a:txBody>
                  <a:tcPr marT="91425" marB="91425" marR="91425" marL="91425"/>
                </a:tc>
                <a:tc>
                  <a:txBody>
                    <a:bodyPr/>
                    <a:lstStyle/>
                    <a:p>
                      <a:pPr indent="0" lvl="0" marL="0" rtl="0" algn="l">
                        <a:spcBef>
                          <a:spcPts val="0"/>
                        </a:spcBef>
                        <a:spcAft>
                          <a:spcPts val="0"/>
                        </a:spcAft>
                        <a:buNone/>
                      </a:pPr>
                      <a:r>
                        <a:rPr lang="en-US" sz="1600"/>
                        <a:t>2 - 5 mins</a:t>
                      </a:r>
                      <a:endParaRPr sz="1600"/>
                    </a:p>
                  </a:txBody>
                  <a:tcPr marT="91425" marB="91425" marR="91425" marL="91425"/>
                </a:tc>
              </a:tr>
              <a:tr h="584775">
                <a:tc>
                  <a:txBody>
                    <a:bodyPr/>
                    <a:lstStyle/>
                    <a:p>
                      <a:pPr indent="0" lvl="0" marL="0" rtl="0" algn="l">
                        <a:spcBef>
                          <a:spcPts val="0"/>
                        </a:spcBef>
                        <a:spcAft>
                          <a:spcPts val="0"/>
                        </a:spcAft>
                        <a:buNone/>
                      </a:pPr>
                      <a:r>
                        <a:rPr lang="en-US" sz="1600"/>
                        <a:t>23</a:t>
                      </a:r>
                      <a:endParaRPr sz="1600"/>
                    </a:p>
                  </a:txBody>
                  <a:tcPr marT="91425" marB="91425" marR="91425" marL="91425"/>
                </a:tc>
                <a:tc>
                  <a:txBody>
                    <a:bodyPr/>
                    <a:lstStyle/>
                    <a:p>
                      <a:pPr indent="0" lvl="0" marL="0" rtl="0" algn="l">
                        <a:spcBef>
                          <a:spcPts val="0"/>
                        </a:spcBef>
                        <a:spcAft>
                          <a:spcPts val="0"/>
                        </a:spcAft>
                        <a:buClr>
                          <a:schemeClr val="dk1"/>
                        </a:buClr>
                        <a:buSzPts val="1418"/>
                        <a:buFont typeface="Arial"/>
                        <a:buNone/>
                      </a:pPr>
                      <a:r>
                        <a:rPr lang="en-US" sz="1618">
                          <a:solidFill>
                            <a:schemeClr val="dk1"/>
                          </a:solidFill>
                        </a:rPr>
                        <a:t>This is an evaluation task for the students. They have section on their worksheets to order the challenges, choose three skills that they think is are most important and explain why. </a:t>
                      </a:r>
                      <a:endParaRPr sz="1618">
                        <a:solidFill>
                          <a:schemeClr val="dk1"/>
                        </a:solidFill>
                      </a:endParaRPr>
                    </a:p>
                    <a:p>
                      <a:pPr indent="0" lvl="0" marL="0" rtl="0" algn="l">
                        <a:spcBef>
                          <a:spcPts val="0"/>
                        </a:spcBef>
                        <a:spcAft>
                          <a:spcPts val="0"/>
                        </a:spcAft>
                        <a:buClr>
                          <a:schemeClr val="dk1"/>
                        </a:buClr>
                        <a:buSzPts val="1418"/>
                        <a:buFont typeface="Arial"/>
                        <a:buNone/>
                      </a:pPr>
                      <a:r>
                        <a:rPr lang="en-US" sz="1618">
                          <a:solidFill>
                            <a:schemeClr val="dk1"/>
                          </a:solidFill>
                        </a:rPr>
                        <a:t>If there is time here you can ask for their opinion and discuss reasons for their choices.</a:t>
                      </a:r>
                      <a:endParaRPr sz="1600">
                        <a:solidFill>
                          <a:schemeClr val="dk1"/>
                        </a:solidFill>
                      </a:endParaRPr>
                    </a:p>
                  </a:txBody>
                  <a:tcPr marT="91425" marB="91425" marR="91425" marL="91425"/>
                </a:tc>
                <a:tc>
                  <a:txBody>
                    <a:bodyPr/>
                    <a:lstStyle/>
                    <a:p>
                      <a:pPr indent="0" lvl="0" marL="0" rtl="0" algn="l">
                        <a:spcBef>
                          <a:spcPts val="0"/>
                        </a:spcBef>
                        <a:spcAft>
                          <a:spcPts val="0"/>
                        </a:spcAft>
                        <a:buNone/>
                      </a:pPr>
                      <a:r>
                        <a:rPr lang="en-US" sz="1600"/>
                        <a:t>2</a:t>
                      </a:r>
                      <a:r>
                        <a:rPr lang="en-US" sz="1600"/>
                        <a:t> - 10 mins</a:t>
                      </a:r>
                      <a:endParaRPr sz="1600"/>
                    </a:p>
                  </a:txBody>
                  <a:tcPr marT="91425" marB="91425" marR="91425" marL="91425"/>
                </a:tc>
              </a:tr>
            </a:tbl>
          </a:graphicData>
        </a:graphic>
      </p:graphicFrame>
      <p:sp>
        <p:nvSpPr>
          <p:cNvPr id="120" name="Google Shape;120;g30ae55cf3a1_0_42"/>
          <p:cNvSpPr/>
          <p:nvPr/>
        </p:nvSpPr>
        <p:spPr>
          <a:xfrm>
            <a:off x="4651025" y="341975"/>
            <a:ext cx="552600" cy="530700"/>
          </a:xfrm>
          <a:prstGeom prst="ellipse">
            <a:avLst/>
          </a:prstGeom>
          <a:solidFill>
            <a:srgbClr val="D9D9D9"/>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C6B7DA7C92667409C6E262F89D384DB" ma:contentTypeVersion="27" ma:contentTypeDescription="Create a new document." ma:contentTypeScope="" ma:versionID="34ecda728eab3dee28a6bed0da7cd65b">
  <xsd:schema xmlns:xsd="http://www.w3.org/2001/XMLSchema" xmlns:xs="http://www.w3.org/2001/XMLSchema" xmlns:p="http://schemas.microsoft.com/office/2006/metadata/properties" xmlns:ns1="http://schemas.microsoft.com/sharepoint/v3" xmlns:ns2="97bab0f5-5461-4980-b7a8-2eaba32d3f0c" xmlns:ns3="4e614f2d-a433-420b-85a4-45591aff4460" targetNamespace="http://schemas.microsoft.com/office/2006/metadata/properties" ma:root="true" ma:fieldsID="93bc2b167f96c31498848e1846266103" ns1:_="" ns2:_="" ns3:_="">
    <xsd:import namespace="http://schemas.microsoft.com/sharepoint/v3"/>
    <xsd:import namespace="97bab0f5-5461-4980-b7a8-2eaba32d3f0c"/>
    <xsd:import namespace="4e614f2d-a433-420b-85a4-45591aff4460"/>
    <xsd:element name="properties">
      <xsd:complexType>
        <xsd:sequence>
          <xsd:element name="documentManagement">
            <xsd:complexType>
              <xsd:all>
                <xsd:element ref="ns2:TaxKeywordTaxHTField" minOccurs="0"/>
                <xsd:element ref="ns2:TaxCatchAll" minOccurs="0"/>
                <xsd:element ref="ns1:AverageRating" minOccurs="0"/>
                <xsd:element ref="ns1:RatingCount" minOccurs="0"/>
                <xsd:element ref="ns1:RatedBy" minOccurs="0"/>
                <xsd:element ref="ns1:Ratings" minOccurs="0"/>
                <xsd:element ref="ns1:LikesCount" minOccurs="0"/>
                <xsd:element ref="ns1:LikedBy" minOccurs="0"/>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LengthInSeconds" minOccurs="0"/>
                <xsd:element ref="ns3:lcf76f155ced4ddcb4097134ff3c332f"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verageRating" ma:index="11" nillable="true" ma:displayName="Rating (0-5)" ma:decimals="2" ma:description="Average value of all the ratings that have been submitted" ma:internalName="AverageRating" ma:readOnly="true">
      <xsd:simpleType>
        <xsd:restriction base="dms:Number"/>
      </xsd:simpleType>
    </xsd:element>
    <xsd:element name="RatingCount" ma:index="12" nillable="true" ma:displayName="Number of Ratings" ma:decimals="0" ma:description="Number of ratings submitted" ma:internalName="RatingCount" ma:readOnly="true">
      <xsd:simpleType>
        <xsd:restriction base="dms:Number"/>
      </xsd:simpleType>
    </xsd:element>
    <xsd:element name="RatedBy" ma:index="13" nillable="true" ma:displayName="Rated By" ma:description="Users rated the item." ma:hidden="true" ma:list="UserInfo" ma:internalName="Rat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atings" ma:index="14" nillable="true" ma:displayName="User ratings" ma:description="User ratings for the item" ma:hidden="true" ma:internalName="Ratings">
      <xsd:simpleType>
        <xsd:restriction base="dms:Note"/>
      </xsd:simpleType>
    </xsd:element>
    <xsd:element name="LikesCount" ma:index="15" nillable="true" ma:displayName="Number of Likes" ma:internalName="LikesCount">
      <xsd:simpleType>
        <xsd:restriction base="dms:Unknown"/>
      </xsd:simpleType>
    </xsd:element>
    <xsd:element name="LikedBy" ma:index="16" nillable="true" ma:displayName="Liked By" ma:hidden="true" ma:list="UserInfo" ma:internalName="Lik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7bab0f5-5461-4980-b7a8-2eaba32d3f0c" elementFormDefault="qualified">
    <xsd:import namespace="http://schemas.microsoft.com/office/2006/documentManagement/types"/>
    <xsd:import namespace="http://schemas.microsoft.com/office/infopath/2007/PartnerControls"/>
    <xsd:element name="TaxKeywordTaxHTField" ma:index="9" nillable="true" ma:taxonomy="true" ma:internalName="TaxKeywordTaxHTField" ma:taxonomyFieldName="TaxKeyword" ma:displayName="Tags" ma:fieldId="{23f27201-bee3-471e-b2e7-b64fd8b7ca38}" ma:taxonomyMulti="true" ma:sspId="ab79d16c-fdf4-4e01-9e55-3596abf47ba2" ma:termSetId="00000000-0000-0000-0000-000000000000" ma:anchorId="00000000-0000-0000-0000-000000000000" ma:open="true" ma:isKeyword="true">
      <xsd:complexType>
        <xsd:sequence>
          <xsd:element ref="pc:Terms" minOccurs="0" maxOccurs="1"/>
        </xsd:sequence>
      </xsd:complexType>
    </xsd:element>
    <xsd:element name="TaxCatchAll" ma:index="10" nillable="true" ma:displayName="Taxonomy Catch All Column" ma:description="" ma:hidden="true" ma:list="{205fa4c8-79e5-4a7c-9248-963b1f92a85d}" ma:internalName="TaxCatchAll" ma:showField="CatchAllData" ma:web="97bab0f5-5461-4980-b7a8-2eaba32d3f0c">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614f2d-a433-420b-85a4-45591aff4460" elementFormDefault="qualified">
    <xsd:import namespace="http://schemas.microsoft.com/office/2006/documentManagement/types"/>
    <xsd:import namespace="http://schemas.microsoft.com/office/infopath/2007/PartnerControls"/>
    <xsd:element name="MediaServiceMetadata" ma:index="19" nillable="true" ma:displayName="MediaServiceMetadata" ma:description="" ma:hidden="true" ma:internalName="MediaServiceMetadata" ma:readOnly="true">
      <xsd:simpleType>
        <xsd:restriction base="dms:Note"/>
      </xsd:simpleType>
    </xsd:element>
    <xsd:element name="MediaServiceFastMetadata" ma:index="20" nillable="true" ma:displayName="MediaServiceFastMetadata" ma:description="" ma:hidden="true" ma:internalName="MediaServiceFastMetadata" ma:readOnly="true">
      <xsd:simpleType>
        <xsd:restriction base="dms:Note"/>
      </xsd:simpleType>
    </xsd:element>
    <xsd:element name="MediaServiceAutoTags" ma:index="21" nillable="true" ma:displayName="MediaServiceAutoTags" ma:description="" ma:internalName="MediaServiceAutoTags" ma:readOnly="true">
      <xsd:simpleType>
        <xsd:restriction base="dms:Text"/>
      </xsd:simpleType>
    </xsd:element>
    <xsd:element name="MediaServiceDateTaken" ma:index="22" nillable="true" ma:displayName="MediaServiceDateTaken" ma:hidden="true" ma:internalName="MediaServiceDateTaken" ma:readOnly="true">
      <xsd:simpleType>
        <xsd:restriction base="dms:Text"/>
      </xsd:simpleType>
    </xsd:element>
    <xsd:element name="MediaServiceLocation" ma:index="23" nillable="true" ma:displayName="MediaServiceLocation" ma:internalName="MediaServiceLocation" ma:readOnly="true">
      <xsd:simpleType>
        <xsd:restriction base="dms:Text"/>
      </xsd:simpleType>
    </xsd:element>
    <xsd:element name="MediaServiceOCR" ma:index="24" nillable="true" ma:displayName="MediaServiceOCR" ma:internalName="MediaServiceOCR" ma:readOnly="true">
      <xsd:simpleType>
        <xsd:restriction base="dms:Note">
          <xsd:maxLength value="255"/>
        </xsd:restriction>
      </xsd:simpleType>
    </xsd:element>
    <xsd:element name="MediaServiceEventHashCode" ma:index="25" nillable="true" ma:displayName="MediaServiceEventHashCode" ma:hidden="true" ma:internalName="MediaServiceEventHashCode" ma:readOnly="true">
      <xsd:simpleType>
        <xsd:restriction base="dms:Text"/>
      </xsd:simpleType>
    </xsd:element>
    <xsd:element name="MediaServiceGenerationTime" ma:index="26" nillable="true" ma:displayName="MediaServiceGenerationTime" ma:hidden="true" ma:internalName="MediaServiceGenerationTime" ma:readOnly="true">
      <xsd:simpleType>
        <xsd:restriction base="dms:Text"/>
      </xsd:simpleType>
    </xsd:element>
    <xsd:element name="MediaServiceAutoKeyPoints" ma:index="27" nillable="true" ma:displayName="MediaServiceAutoKeyPoints" ma:hidden="true" ma:internalName="MediaServiceAutoKeyPoints" ma:readOnly="true">
      <xsd:simpleType>
        <xsd:restriction base="dms:Note"/>
      </xsd:simpleType>
    </xsd:element>
    <xsd:element name="MediaServiceKeyPoints" ma:index="28" nillable="true" ma:displayName="KeyPoints" ma:internalName="MediaServiceKeyPoints" ma:readOnly="true">
      <xsd:simpleType>
        <xsd:restriction base="dms:Note">
          <xsd:maxLength value="255"/>
        </xsd:restriction>
      </xsd:simpleType>
    </xsd:element>
    <xsd:element name="MediaLengthInSeconds" ma:index="29" nillable="true" ma:displayName="Length (seconds)" ma:internalName="MediaLengthInSeconds" ma:readOnly="true">
      <xsd:simpleType>
        <xsd:restriction base="dms:Unknown"/>
      </xsd:simpleType>
    </xsd:element>
    <xsd:element name="lcf76f155ced4ddcb4097134ff3c332f" ma:index="31" nillable="true" ma:taxonomy="true" ma:internalName="lcf76f155ced4ddcb4097134ff3c332f" ma:taxonomyFieldName="MediaServiceImageTags" ma:displayName="Image Tags" ma:readOnly="false" ma:fieldId="{5cf76f15-5ced-4ddc-b409-7134ff3c332f}" ma:taxonomyMulti="true" ma:sspId="ab79d16c-fdf4-4e01-9e55-3596abf47ba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3"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A4E9F98-8C11-446F-B19E-F5BCEB441EB6}"/>
</file>

<file path=customXml/itemProps2.xml><?xml version="1.0" encoding="utf-8"?>
<ds:datastoreItem xmlns:ds="http://schemas.openxmlformats.org/officeDocument/2006/customXml" ds:itemID="{F946CCD7-E3CE-46C2-B39F-DD1E7007E3AB}"/>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2024-07-23T17:14:20Z</dcterms:created>
  <dc:creator>Mrs Grey</dc:creator>
</cp:coreProperties>
</file>